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rawing3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sldIdLst>
    <p:sldId id="347" r:id="rId2"/>
    <p:sldId id="385" r:id="rId3"/>
    <p:sldId id="383" r:id="rId4"/>
    <p:sldId id="367" r:id="rId5"/>
    <p:sldId id="319" r:id="rId6"/>
    <p:sldId id="381" r:id="rId7"/>
    <p:sldId id="382" r:id="rId8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66FF"/>
    <a:srgbClr val="0033CC"/>
    <a:srgbClr val="CC0000"/>
    <a:srgbClr val="FF6600"/>
    <a:srgbClr val="FC5104"/>
    <a:srgbClr val="CF274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07" autoAdjust="0"/>
  </p:normalViewPr>
  <p:slideViewPr>
    <p:cSldViewPr>
      <p:cViewPr>
        <p:scale>
          <a:sx n="80" d="100"/>
          <a:sy n="80" d="100"/>
        </p:scale>
        <p:origin x="-1596" y="-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288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8B9CEE-FDB1-4501-A21F-15D0D1218428}" type="doc">
      <dgm:prSet loTypeId="urn:microsoft.com/office/officeart/2005/8/layout/radial3" loCatId="cycle" qsTypeId="urn:microsoft.com/office/officeart/2005/8/quickstyle/3d2" qsCatId="3D" csTypeId="urn:microsoft.com/office/officeart/2005/8/colors/accent1_5" csCatId="accent1" phldr="1"/>
      <dgm:spPr/>
      <dgm:t>
        <a:bodyPr/>
        <a:lstStyle/>
        <a:p>
          <a:endParaRPr lang="it-IT"/>
        </a:p>
      </dgm:t>
    </dgm:pt>
    <dgm:pt modelId="{1E67BB84-6CA8-40A7-B2DD-26EC34C76C19}">
      <dgm:prSet phldrT="[Testo]"/>
      <dgm:spPr/>
      <dgm:t>
        <a:bodyPr/>
        <a:lstStyle/>
        <a:p>
          <a:r>
            <a:rPr lang="it-IT" b="1" dirty="0" smtClean="0">
              <a:latin typeface="Verdana" pitchFamily="34" charset="0"/>
              <a:ea typeface="Verdana" pitchFamily="34" charset="0"/>
              <a:cs typeface="Verdana" pitchFamily="34" charset="0"/>
            </a:rPr>
            <a:t>2007-2013</a:t>
          </a:r>
          <a:endParaRPr lang="it-IT" b="1" dirty="0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FDAF231B-297F-4389-87BB-7478E68C5B36}" type="parTrans" cxnId="{2BFB1B66-EF80-40B6-BBC3-72EC6807FBF2}">
      <dgm:prSet/>
      <dgm:spPr/>
      <dgm:t>
        <a:bodyPr/>
        <a:lstStyle/>
        <a:p>
          <a:endParaRPr lang="it-IT"/>
        </a:p>
      </dgm:t>
    </dgm:pt>
    <dgm:pt modelId="{A68805E9-9C7B-4FFE-8DF1-FB0CB08E7B1C}" type="sibTrans" cxnId="{2BFB1B66-EF80-40B6-BBC3-72EC6807FBF2}">
      <dgm:prSet/>
      <dgm:spPr/>
      <dgm:t>
        <a:bodyPr/>
        <a:lstStyle/>
        <a:p>
          <a:endParaRPr lang="it-IT"/>
        </a:p>
      </dgm:t>
    </dgm:pt>
    <dgm:pt modelId="{D048CAAB-AF21-49BC-9B02-88DEA6FB6898}">
      <dgm:prSet phldrT="[Testo]"/>
      <dgm:spPr/>
      <dgm:t>
        <a:bodyPr/>
        <a:lstStyle/>
        <a:p>
          <a:r>
            <a:rPr lang="it-IT" b="1" dirty="0" smtClean="0">
              <a:latin typeface="Verdana" pitchFamily="34" charset="0"/>
              <a:ea typeface="Verdana" pitchFamily="34" charset="0"/>
              <a:cs typeface="Verdana" pitchFamily="34" charset="0"/>
            </a:rPr>
            <a:t>2014-2020</a:t>
          </a:r>
          <a:endParaRPr lang="it-IT" b="1" dirty="0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73E67EE2-8458-4CFD-9E89-688F92C26F5F}" type="parTrans" cxnId="{F70856A6-FEA0-42E6-A482-448C5FE2C117}">
      <dgm:prSet/>
      <dgm:spPr/>
      <dgm:t>
        <a:bodyPr/>
        <a:lstStyle/>
        <a:p>
          <a:endParaRPr lang="it-IT"/>
        </a:p>
      </dgm:t>
    </dgm:pt>
    <dgm:pt modelId="{1DECDCC8-CA70-44DA-98A3-F2745F06001E}" type="sibTrans" cxnId="{F70856A6-FEA0-42E6-A482-448C5FE2C117}">
      <dgm:prSet/>
      <dgm:spPr/>
      <dgm:t>
        <a:bodyPr/>
        <a:lstStyle/>
        <a:p>
          <a:endParaRPr lang="it-IT"/>
        </a:p>
      </dgm:t>
    </dgm:pt>
    <dgm:pt modelId="{CBAE7654-247A-4CD4-9175-5C3A5AA65E0F}" type="pres">
      <dgm:prSet presAssocID="{528B9CEE-FDB1-4501-A21F-15D0D1218428}" presName="composite" presStyleCnt="0">
        <dgm:presLayoutVars>
          <dgm:chMax val="1"/>
          <dgm:dir/>
          <dgm:resizeHandles val="exact"/>
        </dgm:presLayoutVars>
      </dgm:prSet>
      <dgm:spPr/>
    </dgm:pt>
    <dgm:pt modelId="{0BC43DDC-2621-42C4-891F-9057EC9980B2}" type="pres">
      <dgm:prSet presAssocID="{528B9CEE-FDB1-4501-A21F-15D0D1218428}" presName="radial" presStyleCnt="0">
        <dgm:presLayoutVars>
          <dgm:animLvl val="ctr"/>
        </dgm:presLayoutVars>
      </dgm:prSet>
      <dgm:spPr/>
    </dgm:pt>
    <dgm:pt modelId="{F3078738-FF2A-4BE4-B86B-49B198520112}" type="pres">
      <dgm:prSet presAssocID="{1E67BB84-6CA8-40A7-B2DD-26EC34C76C19}" presName="centerShape" presStyleLbl="vennNode1" presStyleIdx="0" presStyleCnt="2" custScaleX="47964" custScaleY="48553"/>
      <dgm:spPr/>
    </dgm:pt>
    <dgm:pt modelId="{CC285990-53BC-4870-81E6-11A535095CA1}" type="pres">
      <dgm:prSet presAssocID="{D048CAAB-AF21-49BC-9B02-88DEA6FB6898}" presName="node" presStyleLbl="vennNode1" presStyleIdx="1" presStyleCnt="2" custRadScaleRad="61255">
        <dgm:presLayoutVars>
          <dgm:bulletEnabled val="1"/>
        </dgm:presLayoutVars>
      </dgm:prSet>
      <dgm:spPr/>
    </dgm:pt>
  </dgm:ptLst>
  <dgm:cxnLst>
    <dgm:cxn modelId="{B734EC61-8628-49A2-82EA-036C885C4DC9}" type="presOf" srcId="{D048CAAB-AF21-49BC-9B02-88DEA6FB6898}" destId="{CC285990-53BC-4870-81E6-11A535095CA1}" srcOrd="0" destOrd="0" presId="urn:microsoft.com/office/officeart/2005/8/layout/radial3"/>
    <dgm:cxn modelId="{F70856A6-FEA0-42E6-A482-448C5FE2C117}" srcId="{1E67BB84-6CA8-40A7-B2DD-26EC34C76C19}" destId="{D048CAAB-AF21-49BC-9B02-88DEA6FB6898}" srcOrd="0" destOrd="0" parTransId="{73E67EE2-8458-4CFD-9E89-688F92C26F5F}" sibTransId="{1DECDCC8-CA70-44DA-98A3-F2745F06001E}"/>
    <dgm:cxn modelId="{D5433E49-9419-462A-8197-200AB6C017FE}" type="presOf" srcId="{1E67BB84-6CA8-40A7-B2DD-26EC34C76C19}" destId="{F3078738-FF2A-4BE4-B86B-49B198520112}" srcOrd="0" destOrd="0" presId="urn:microsoft.com/office/officeart/2005/8/layout/radial3"/>
    <dgm:cxn modelId="{2BFB1B66-EF80-40B6-BBC3-72EC6807FBF2}" srcId="{528B9CEE-FDB1-4501-A21F-15D0D1218428}" destId="{1E67BB84-6CA8-40A7-B2DD-26EC34C76C19}" srcOrd="0" destOrd="0" parTransId="{FDAF231B-297F-4389-87BB-7478E68C5B36}" sibTransId="{A68805E9-9C7B-4FFE-8DF1-FB0CB08E7B1C}"/>
    <dgm:cxn modelId="{F8B202C6-7937-4239-AB43-A0E976BE7593}" type="presOf" srcId="{528B9CEE-FDB1-4501-A21F-15D0D1218428}" destId="{CBAE7654-247A-4CD4-9175-5C3A5AA65E0F}" srcOrd="0" destOrd="0" presId="urn:microsoft.com/office/officeart/2005/8/layout/radial3"/>
    <dgm:cxn modelId="{63A87D1B-82EF-4403-84F8-060E1F4207CA}" type="presParOf" srcId="{CBAE7654-247A-4CD4-9175-5C3A5AA65E0F}" destId="{0BC43DDC-2621-42C4-891F-9057EC9980B2}" srcOrd="0" destOrd="0" presId="urn:microsoft.com/office/officeart/2005/8/layout/radial3"/>
    <dgm:cxn modelId="{62287AEF-2AAF-46EB-8E8D-28EF586C00D6}" type="presParOf" srcId="{0BC43DDC-2621-42C4-891F-9057EC9980B2}" destId="{F3078738-FF2A-4BE4-B86B-49B198520112}" srcOrd="0" destOrd="0" presId="urn:microsoft.com/office/officeart/2005/8/layout/radial3"/>
    <dgm:cxn modelId="{DE96890D-61BE-4C2F-93B2-648886F449FC}" type="presParOf" srcId="{0BC43DDC-2621-42C4-891F-9057EC9980B2}" destId="{CC285990-53BC-4870-81E6-11A535095CA1}" srcOrd="1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28B9CEE-FDB1-4501-A21F-15D0D1218428}" type="doc">
      <dgm:prSet loTypeId="urn:microsoft.com/office/officeart/2005/8/layout/radial3" loCatId="cycle" qsTypeId="urn:microsoft.com/office/officeart/2005/8/quickstyle/3d2" qsCatId="3D" csTypeId="urn:microsoft.com/office/officeart/2005/8/colors/accent1_5" csCatId="accent1" phldr="1"/>
      <dgm:spPr/>
      <dgm:t>
        <a:bodyPr/>
        <a:lstStyle/>
        <a:p>
          <a:endParaRPr lang="it-IT"/>
        </a:p>
      </dgm:t>
    </dgm:pt>
    <dgm:pt modelId="{1E67BB84-6CA8-40A7-B2DD-26EC34C76C19}">
      <dgm:prSet phldrT="[Testo]"/>
      <dgm:spPr/>
      <dgm:t>
        <a:bodyPr/>
        <a:lstStyle/>
        <a:p>
          <a:r>
            <a:rPr lang="it-IT" b="1" dirty="0" smtClean="0">
              <a:latin typeface="Verdana" pitchFamily="34" charset="0"/>
              <a:ea typeface="Verdana" pitchFamily="34" charset="0"/>
              <a:cs typeface="Verdana" pitchFamily="34" charset="0"/>
            </a:rPr>
            <a:t>ETC </a:t>
          </a:r>
          <a:r>
            <a:rPr lang="it-IT" b="1" dirty="0" err="1" smtClean="0">
              <a:latin typeface="Verdana" pitchFamily="34" charset="0"/>
              <a:ea typeface="Verdana" pitchFamily="34" charset="0"/>
              <a:cs typeface="Verdana" pitchFamily="34" charset="0"/>
            </a:rPr>
            <a:t>Projects</a:t>
          </a:r>
          <a:endParaRPr lang="it-IT" b="1" dirty="0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FDAF231B-297F-4389-87BB-7478E68C5B36}" type="parTrans" cxnId="{2BFB1B66-EF80-40B6-BBC3-72EC6807FBF2}">
      <dgm:prSet/>
      <dgm:spPr/>
      <dgm:t>
        <a:bodyPr/>
        <a:lstStyle/>
        <a:p>
          <a:endParaRPr lang="it-IT"/>
        </a:p>
      </dgm:t>
    </dgm:pt>
    <dgm:pt modelId="{A68805E9-9C7B-4FFE-8DF1-FB0CB08E7B1C}" type="sibTrans" cxnId="{2BFB1B66-EF80-40B6-BBC3-72EC6807FBF2}">
      <dgm:prSet/>
      <dgm:spPr/>
      <dgm:t>
        <a:bodyPr/>
        <a:lstStyle/>
        <a:p>
          <a:endParaRPr lang="it-IT"/>
        </a:p>
      </dgm:t>
    </dgm:pt>
    <dgm:pt modelId="{D048CAAB-AF21-49BC-9B02-88DEA6FB6898}">
      <dgm:prSet phldrT="[Testo]"/>
      <dgm:spPr/>
      <dgm:t>
        <a:bodyPr/>
        <a:lstStyle/>
        <a:p>
          <a:r>
            <a:rPr lang="it-IT" b="1" dirty="0" err="1" smtClean="0">
              <a:latin typeface="Verdana" pitchFamily="34" charset="0"/>
              <a:ea typeface="Verdana" pitchFamily="34" charset="0"/>
              <a:cs typeface="Verdana" pitchFamily="34" charset="0"/>
            </a:rPr>
            <a:t>Other</a:t>
          </a:r>
          <a:r>
            <a:rPr lang="it-IT" b="1" dirty="0" smtClean="0">
              <a:latin typeface="Verdana" pitchFamily="34" charset="0"/>
              <a:ea typeface="Verdana" pitchFamily="34" charset="0"/>
              <a:cs typeface="Verdana" pitchFamily="34" charset="0"/>
            </a:rPr>
            <a:t> ESI FUNDS </a:t>
          </a:r>
          <a:r>
            <a:rPr lang="it-IT" b="1" dirty="0" err="1" smtClean="0">
              <a:latin typeface="Verdana" pitchFamily="34" charset="0"/>
              <a:ea typeface="Verdana" pitchFamily="34" charset="0"/>
              <a:cs typeface="Verdana" pitchFamily="34" charset="0"/>
            </a:rPr>
            <a:t>Projects</a:t>
          </a:r>
          <a:endParaRPr lang="it-IT" b="1" dirty="0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73E67EE2-8458-4CFD-9E89-688F92C26F5F}" type="parTrans" cxnId="{F70856A6-FEA0-42E6-A482-448C5FE2C117}">
      <dgm:prSet/>
      <dgm:spPr/>
      <dgm:t>
        <a:bodyPr/>
        <a:lstStyle/>
        <a:p>
          <a:endParaRPr lang="it-IT"/>
        </a:p>
      </dgm:t>
    </dgm:pt>
    <dgm:pt modelId="{1DECDCC8-CA70-44DA-98A3-F2745F06001E}" type="sibTrans" cxnId="{F70856A6-FEA0-42E6-A482-448C5FE2C117}">
      <dgm:prSet/>
      <dgm:spPr/>
      <dgm:t>
        <a:bodyPr/>
        <a:lstStyle/>
        <a:p>
          <a:endParaRPr lang="it-IT"/>
        </a:p>
      </dgm:t>
    </dgm:pt>
    <dgm:pt modelId="{CBAE7654-247A-4CD4-9175-5C3A5AA65E0F}" type="pres">
      <dgm:prSet presAssocID="{528B9CEE-FDB1-4501-A21F-15D0D1218428}" presName="composite" presStyleCnt="0">
        <dgm:presLayoutVars>
          <dgm:chMax val="1"/>
          <dgm:dir/>
          <dgm:resizeHandles val="exact"/>
        </dgm:presLayoutVars>
      </dgm:prSet>
      <dgm:spPr/>
    </dgm:pt>
    <dgm:pt modelId="{0BC43DDC-2621-42C4-891F-9057EC9980B2}" type="pres">
      <dgm:prSet presAssocID="{528B9CEE-FDB1-4501-A21F-15D0D1218428}" presName="radial" presStyleCnt="0">
        <dgm:presLayoutVars>
          <dgm:animLvl val="ctr"/>
        </dgm:presLayoutVars>
      </dgm:prSet>
      <dgm:spPr/>
    </dgm:pt>
    <dgm:pt modelId="{F3078738-FF2A-4BE4-B86B-49B198520112}" type="pres">
      <dgm:prSet presAssocID="{1E67BB84-6CA8-40A7-B2DD-26EC34C76C19}" presName="centerShape" presStyleLbl="vennNode1" presStyleIdx="0" presStyleCnt="2" custScaleX="47964" custScaleY="48553"/>
      <dgm:spPr/>
      <dgm:t>
        <a:bodyPr/>
        <a:lstStyle/>
        <a:p>
          <a:endParaRPr lang="it-IT"/>
        </a:p>
      </dgm:t>
    </dgm:pt>
    <dgm:pt modelId="{CC285990-53BC-4870-81E6-11A535095CA1}" type="pres">
      <dgm:prSet presAssocID="{D048CAAB-AF21-49BC-9B02-88DEA6FB6898}" presName="node" presStyleLbl="vennNode1" presStyleIdx="1" presStyleCnt="2" custRadScaleRad="61255">
        <dgm:presLayoutVars>
          <dgm:bulletEnabled val="1"/>
        </dgm:presLayoutVars>
      </dgm:prSet>
      <dgm:spPr/>
    </dgm:pt>
  </dgm:ptLst>
  <dgm:cxnLst>
    <dgm:cxn modelId="{7B036D79-B531-46DC-9CDC-31F4D4815A5C}" type="presOf" srcId="{528B9CEE-FDB1-4501-A21F-15D0D1218428}" destId="{CBAE7654-247A-4CD4-9175-5C3A5AA65E0F}" srcOrd="0" destOrd="0" presId="urn:microsoft.com/office/officeart/2005/8/layout/radial3"/>
    <dgm:cxn modelId="{5023BD2D-56A6-44BC-AAEF-9690814C46F3}" type="presOf" srcId="{1E67BB84-6CA8-40A7-B2DD-26EC34C76C19}" destId="{F3078738-FF2A-4BE4-B86B-49B198520112}" srcOrd="0" destOrd="0" presId="urn:microsoft.com/office/officeart/2005/8/layout/radial3"/>
    <dgm:cxn modelId="{971DD866-4CC4-4E12-950B-6824F8854D0F}" type="presOf" srcId="{D048CAAB-AF21-49BC-9B02-88DEA6FB6898}" destId="{CC285990-53BC-4870-81E6-11A535095CA1}" srcOrd="0" destOrd="0" presId="urn:microsoft.com/office/officeart/2005/8/layout/radial3"/>
    <dgm:cxn modelId="{F70856A6-FEA0-42E6-A482-448C5FE2C117}" srcId="{1E67BB84-6CA8-40A7-B2DD-26EC34C76C19}" destId="{D048CAAB-AF21-49BC-9B02-88DEA6FB6898}" srcOrd="0" destOrd="0" parTransId="{73E67EE2-8458-4CFD-9E89-688F92C26F5F}" sibTransId="{1DECDCC8-CA70-44DA-98A3-F2745F06001E}"/>
    <dgm:cxn modelId="{2BFB1B66-EF80-40B6-BBC3-72EC6807FBF2}" srcId="{528B9CEE-FDB1-4501-A21F-15D0D1218428}" destId="{1E67BB84-6CA8-40A7-B2DD-26EC34C76C19}" srcOrd="0" destOrd="0" parTransId="{FDAF231B-297F-4389-87BB-7478E68C5B36}" sibTransId="{A68805E9-9C7B-4FFE-8DF1-FB0CB08E7B1C}"/>
    <dgm:cxn modelId="{C258C10F-1759-4BAC-8552-AE248EC75B25}" type="presParOf" srcId="{CBAE7654-247A-4CD4-9175-5C3A5AA65E0F}" destId="{0BC43DDC-2621-42C4-891F-9057EC9980B2}" srcOrd="0" destOrd="0" presId="urn:microsoft.com/office/officeart/2005/8/layout/radial3"/>
    <dgm:cxn modelId="{D35D1FEE-BAAF-4DB0-AAAF-EECC83B3020D}" type="presParOf" srcId="{0BC43DDC-2621-42C4-891F-9057EC9980B2}" destId="{F3078738-FF2A-4BE4-B86B-49B198520112}" srcOrd="0" destOrd="0" presId="urn:microsoft.com/office/officeart/2005/8/layout/radial3"/>
    <dgm:cxn modelId="{F4EAD562-BF06-412A-8AA9-893246266B0A}" type="presParOf" srcId="{0BC43DDC-2621-42C4-891F-9057EC9980B2}" destId="{CC285990-53BC-4870-81E6-11A535095CA1}" srcOrd="1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28B9CEE-FDB1-4501-A21F-15D0D1218428}" type="doc">
      <dgm:prSet loTypeId="urn:microsoft.com/office/officeart/2005/8/layout/radial3" loCatId="cycle" qsTypeId="urn:microsoft.com/office/officeart/2005/8/quickstyle/3d2" qsCatId="3D" csTypeId="urn:microsoft.com/office/officeart/2005/8/colors/accent1_5" csCatId="accent1" phldr="1"/>
      <dgm:spPr/>
      <dgm:t>
        <a:bodyPr/>
        <a:lstStyle/>
        <a:p>
          <a:endParaRPr lang="it-IT"/>
        </a:p>
      </dgm:t>
    </dgm:pt>
    <dgm:pt modelId="{1E67BB84-6CA8-40A7-B2DD-26EC34C76C19}">
      <dgm:prSet phldrT="[Testo]"/>
      <dgm:spPr/>
      <dgm:t>
        <a:bodyPr/>
        <a:lstStyle/>
        <a:p>
          <a:r>
            <a:rPr lang="it-IT" b="1" dirty="0" err="1" smtClean="0">
              <a:latin typeface="Verdana" pitchFamily="34" charset="0"/>
              <a:ea typeface="Verdana" pitchFamily="34" charset="0"/>
              <a:cs typeface="Verdana" pitchFamily="34" charset="0"/>
            </a:rPr>
            <a:t>Projects</a:t>
          </a:r>
          <a:r>
            <a:rPr lang="it-IT" b="1" dirty="0" smtClean="0">
              <a:latin typeface="Verdana" pitchFamily="34" charset="0"/>
              <a:ea typeface="Verdana" pitchFamily="34" charset="0"/>
              <a:cs typeface="Verdana" pitchFamily="34" charset="0"/>
            </a:rPr>
            <a:t> </a:t>
          </a:r>
          <a:r>
            <a:rPr lang="it-IT" b="1" dirty="0" err="1" smtClean="0">
              <a:latin typeface="Verdana" pitchFamily="34" charset="0"/>
              <a:ea typeface="Verdana" pitchFamily="34" charset="0"/>
              <a:cs typeface="Verdana" pitchFamily="34" charset="0"/>
            </a:rPr>
            <a:t>Call</a:t>
          </a:r>
          <a:r>
            <a:rPr lang="it-IT" b="1" dirty="0" smtClean="0">
              <a:latin typeface="Verdana" pitchFamily="34" charset="0"/>
              <a:ea typeface="Verdana" pitchFamily="34" charset="0"/>
              <a:cs typeface="Verdana" pitchFamily="34" charset="0"/>
            </a:rPr>
            <a:t> 1,..</a:t>
          </a:r>
          <a:endParaRPr lang="it-IT" b="1" dirty="0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FDAF231B-297F-4389-87BB-7478E68C5B36}" type="parTrans" cxnId="{2BFB1B66-EF80-40B6-BBC3-72EC6807FBF2}">
      <dgm:prSet/>
      <dgm:spPr/>
      <dgm:t>
        <a:bodyPr/>
        <a:lstStyle/>
        <a:p>
          <a:endParaRPr lang="it-IT"/>
        </a:p>
      </dgm:t>
    </dgm:pt>
    <dgm:pt modelId="{A68805E9-9C7B-4FFE-8DF1-FB0CB08E7B1C}" type="sibTrans" cxnId="{2BFB1B66-EF80-40B6-BBC3-72EC6807FBF2}">
      <dgm:prSet/>
      <dgm:spPr/>
      <dgm:t>
        <a:bodyPr/>
        <a:lstStyle/>
        <a:p>
          <a:endParaRPr lang="it-IT"/>
        </a:p>
      </dgm:t>
    </dgm:pt>
    <dgm:pt modelId="{D048CAAB-AF21-49BC-9B02-88DEA6FB6898}">
      <dgm:prSet phldrT="[Testo]"/>
      <dgm:spPr/>
      <dgm:t>
        <a:bodyPr/>
        <a:lstStyle/>
        <a:p>
          <a:r>
            <a:rPr lang="it-IT" b="1" dirty="0" err="1" smtClean="0">
              <a:latin typeface="Verdana" pitchFamily="34" charset="0"/>
              <a:ea typeface="Verdana" pitchFamily="34" charset="0"/>
              <a:cs typeface="Verdana" pitchFamily="34" charset="0"/>
            </a:rPr>
            <a:t>Projects</a:t>
          </a:r>
          <a:r>
            <a:rPr lang="it-IT" b="1" dirty="0" smtClean="0">
              <a:latin typeface="Verdana" pitchFamily="34" charset="0"/>
              <a:ea typeface="Verdana" pitchFamily="34" charset="0"/>
              <a:cs typeface="Verdana" pitchFamily="34" charset="0"/>
            </a:rPr>
            <a:t> </a:t>
          </a:r>
          <a:r>
            <a:rPr lang="it-IT" b="1" dirty="0" err="1" smtClean="0">
              <a:latin typeface="Verdana" pitchFamily="34" charset="0"/>
              <a:ea typeface="Verdana" pitchFamily="34" charset="0"/>
              <a:cs typeface="Verdana" pitchFamily="34" charset="0"/>
            </a:rPr>
            <a:t>new</a:t>
          </a:r>
          <a:r>
            <a:rPr lang="it-IT" b="1" dirty="0" smtClean="0">
              <a:latin typeface="Verdana" pitchFamily="34" charset="0"/>
              <a:ea typeface="Verdana" pitchFamily="34" charset="0"/>
              <a:cs typeface="Verdana" pitchFamily="34" charset="0"/>
            </a:rPr>
            <a:t> </a:t>
          </a:r>
          <a:r>
            <a:rPr lang="it-IT" b="1" dirty="0" err="1" smtClean="0">
              <a:latin typeface="Verdana" pitchFamily="34" charset="0"/>
              <a:ea typeface="Verdana" pitchFamily="34" charset="0"/>
              <a:cs typeface="Verdana" pitchFamily="34" charset="0"/>
            </a:rPr>
            <a:t>Call</a:t>
          </a:r>
          <a:endParaRPr lang="it-IT" b="1" dirty="0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73E67EE2-8458-4CFD-9E89-688F92C26F5F}" type="parTrans" cxnId="{F70856A6-FEA0-42E6-A482-448C5FE2C117}">
      <dgm:prSet/>
      <dgm:spPr/>
      <dgm:t>
        <a:bodyPr/>
        <a:lstStyle/>
        <a:p>
          <a:endParaRPr lang="it-IT"/>
        </a:p>
      </dgm:t>
    </dgm:pt>
    <dgm:pt modelId="{1DECDCC8-CA70-44DA-98A3-F2745F06001E}" type="sibTrans" cxnId="{F70856A6-FEA0-42E6-A482-448C5FE2C117}">
      <dgm:prSet/>
      <dgm:spPr/>
      <dgm:t>
        <a:bodyPr/>
        <a:lstStyle/>
        <a:p>
          <a:endParaRPr lang="it-IT"/>
        </a:p>
      </dgm:t>
    </dgm:pt>
    <dgm:pt modelId="{CBAE7654-247A-4CD4-9175-5C3A5AA65E0F}" type="pres">
      <dgm:prSet presAssocID="{528B9CEE-FDB1-4501-A21F-15D0D1218428}" presName="composite" presStyleCnt="0">
        <dgm:presLayoutVars>
          <dgm:chMax val="1"/>
          <dgm:dir/>
          <dgm:resizeHandles val="exact"/>
        </dgm:presLayoutVars>
      </dgm:prSet>
      <dgm:spPr/>
    </dgm:pt>
    <dgm:pt modelId="{0BC43DDC-2621-42C4-891F-9057EC9980B2}" type="pres">
      <dgm:prSet presAssocID="{528B9CEE-FDB1-4501-A21F-15D0D1218428}" presName="radial" presStyleCnt="0">
        <dgm:presLayoutVars>
          <dgm:animLvl val="ctr"/>
        </dgm:presLayoutVars>
      </dgm:prSet>
      <dgm:spPr/>
    </dgm:pt>
    <dgm:pt modelId="{F3078738-FF2A-4BE4-B86B-49B198520112}" type="pres">
      <dgm:prSet presAssocID="{1E67BB84-6CA8-40A7-B2DD-26EC34C76C19}" presName="centerShape" presStyleLbl="vennNode1" presStyleIdx="0" presStyleCnt="2" custScaleX="47964" custScaleY="48553"/>
      <dgm:spPr/>
      <dgm:t>
        <a:bodyPr/>
        <a:lstStyle/>
        <a:p>
          <a:endParaRPr lang="it-IT"/>
        </a:p>
      </dgm:t>
    </dgm:pt>
    <dgm:pt modelId="{CC285990-53BC-4870-81E6-11A535095CA1}" type="pres">
      <dgm:prSet presAssocID="{D048CAAB-AF21-49BC-9B02-88DEA6FB6898}" presName="node" presStyleLbl="vennNode1" presStyleIdx="1" presStyleCnt="2" custRadScaleRad="6125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038B65FD-E6FB-4F71-8E6D-536742A12819}" type="presOf" srcId="{528B9CEE-FDB1-4501-A21F-15D0D1218428}" destId="{CBAE7654-247A-4CD4-9175-5C3A5AA65E0F}" srcOrd="0" destOrd="0" presId="urn:microsoft.com/office/officeart/2005/8/layout/radial3"/>
    <dgm:cxn modelId="{CC5202DB-6DA6-416F-B8D1-30EF889F521A}" type="presOf" srcId="{1E67BB84-6CA8-40A7-B2DD-26EC34C76C19}" destId="{F3078738-FF2A-4BE4-B86B-49B198520112}" srcOrd="0" destOrd="0" presId="urn:microsoft.com/office/officeart/2005/8/layout/radial3"/>
    <dgm:cxn modelId="{F70856A6-FEA0-42E6-A482-448C5FE2C117}" srcId="{1E67BB84-6CA8-40A7-B2DD-26EC34C76C19}" destId="{D048CAAB-AF21-49BC-9B02-88DEA6FB6898}" srcOrd="0" destOrd="0" parTransId="{73E67EE2-8458-4CFD-9E89-688F92C26F5F}" sibTransId="{1DECDCC8-CA70-44DA-98A3-F2745F06001E}"/>
    <dgm:cxn modelId="{2BFB1B66-EF80-40B6-BBC3-72EC6807FBF2}" srcId="{528B9CEE-FDB1-4501-A21F-15D0D1218428}" destId="{1E67BB84-6CA8-40A7-B2DD-26EC34C76C19}" srcOrd="0" destOrd="0" parTransId="{FDAF231B-297F-4389-87BB-7478E68C5B36}" sibTransId="{A68805E9-9C7B-4FFE-8DF1-FB0CB08E7B1C}"/>
    <dgm:cxn modelId="{BA34FEE8-BADE-4112-81C5-5E1F7B235AE0}" type="presOf" srcId="{D048CAAB-AF21-49BC-9B02-88DEA6FB6898}" destId="{CC285990-53BC-4870-81E6-11A535095CA1}" srcOrd="0" destOrd="0" presId="urn:microsoft.com/office/officeart/2005/8/layout/radial3"/>
    <dgm:cxn modelId="{8F346F0C-9860-49E0-A47A-E4C022F5AA47}" type="presParOf" srcId="{CBAE7654-247A-4CD4-9175-5C3A5AA65E0F}" destId="{0BC43DDC-2621-42C4-891F-9057EC9980B2}" srcOrd="0" destOrd="0" presId="urn:microsoft.com/office/officeart/2005/8/layout/radial3"/>
    <dgm:cxn modelId="{E9AB8926-D075-4F55-BBB0-4406E340609C}" type="presParOf" srcId="{0BC43DDC-2621-42C4-891F-9057EC9980B2}" destId="{F3078738-FF2A-4BE4-B86B-49B198520112}" srcOrd="0" destOrd="0" presId="urn:microsoft.com/office/officeart/2005/8/layout/radial3"/>
    <dgm:cxn modelId="{73598C99-87AD-4795-BB0B-EEBD76033E1D}" type="presParOf" srcId="{0BC43DDC-2621-42C4-891F-9057EC9980B2}" destId="{CC285990-53BC-4870-81E6-11A535095CA1}" srcOrd="1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xmlns="" relId="rId1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3078738-FF2A-4BE4-B86B-49B198520112}">
      <dsp:nvSpPr>
        <dsp:cNvPr id="0" name=""/>
        <dsp:cNvSpPr/>
      </dsp:nvSpPr>
      <dsp:spPr>
        <a:xfrm>
          <a:off x="995921" y="1426070"/>
          <a:ext cx="1494608" cy="1512962"/>
        </a:xfrm>
        <a:prstGeom prst="ellipse">
          <a:avLst/>
        </a:prstGeom>
        <a:gradFill rotWithShape="0">
          <a:gsLst>
            <a:gs pos="0">
              <a:schemeClr val="accent1">
                <a:shade val="80000"/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shade val="80000"/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shade val="80000"/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300" b="1" kern="1200" dirty="0" smtClean="0">
              <a:latin typeface="Verdana" pitchFamily="34" charset="0"/>
              <a:ea typeface="Verdana" pitchFamily="34" charset="0"/>
              <a:cs typeface="Verdana" pitchFamily="34" charset="0"/>
            </a:rPr>
            <a:t>2007-2013</a:t>
          </a:r>
          <a:endParaRPr lang="it-IT" sz="2300" b="1" kern="1200" dirty="0">
            <a:latin typeface="Verdana" pitchFamily="34" charset="0"/>
            <a:ea typeface="Verdana" pitchFamily="34" charset="0"/>
            <a:cs typeface="Verdana" pitchFamily="34" charset="0"/>
          </a:endParaRPr>
        </a:p>
      </dsp:txBody>
      <dsp:txXfrm>
        <a:off x="995921" y="1426070"/>
        <a:ext cx="1494608" cy="1512962"/>
      </dsp:txXfrm>
    </dsp:sp>
    <dsp:sp modelId="{CC285990-53BC-4870-81E6-11A535095CA1}">
      <dsp:nvSpPr>
        <dsp:cNvPr id="0" name=""/>
        <dsp:cNvSpPr/>
      </dsp:nvSpPr>
      <dsp:spPr>
        <a:xfrm>
          <a:off x="2205497" y="1403525"/>
          <a:ext cx="1558052" cy="1558052"/>
        </a:xfrm>
        <a:prstGeom prst="ellipse">
          <a:avLst/>
        </a:prstGeom>
        <a:gradFill rotWithShape="0">
          <a:gsLst>
            <a:gs pos="0">
              <a:schemeClr val="accent1">
                <a:shade val="80000"/>
                <a:alpha val="50000"/>
                <a:hueOff val="-9"/>
                <a:satOff val="3987"/>
                <a:lumOff val="5154"/>
                <a:alphaOff val="30000"/>
                <a:shade val="51000"/>
                <a:satMod val="130000"/>
              </a:schemeClr>
            </a:gs>
            <a:gs pos="80000">
              <a:schemeClr val="accent1">
                <a:shade val="80000"/>
                <a:alpha val="50000"/>
                <a:hueOff val="-9"/>
                <a:satOff val="3987"/>
                <a:lumOff val="5154"/>
                <a:alphaOff val="30000"/>
                <a:shade val="93000"/>
                <a:satMod val="130000"/>
              </a:schemeClr>
            </a:gs>
            <a:gs pos="100000">
              <a:schemeClr val="accent1">
                <a:shade val="80000"/>
                <a:alpha val="50000"/>
                <a:hueOff val="-9"/>
                <a:satOff val="3987"/>
                <a:lumOff val="5154"/>
                <a:alphaOff val="3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300" b="1" kern="1200" dirty="0" smtClean="0">
              <a:latin typeface="Verdana" pitchFamily="34" charset="0"/>
              <a:ea typeface="Verdana" pitchFamily="34" charset="0"/>
              <a:cs typeface="Verdana" pitchFamily="34" charset="0"/>
            </a:rPr>
            <a:t>2014-2020</a:t>
          </a:r>
          <a:endParaRPr lang="it-IT" sz="2300" b="1" kern="1200" dirty="0">
            <a:latin typeface="Verdana" pitchFamily="34" charset="0"/>
            <a:ea typeface="Verdana" pitchFamily="34" charset="0"/>
            <a:cs typeface="Verdana" pitchFamily="34" charset="0"/>
          </a:endParaRPr>
        </a:p>
      </dsp:txBody>
      <dsp:txXfrm>
        <a:off x="2205497" y="1403525"/>
        <a:ext cx="1558052" cy="1558052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3078738-FF2A-4BE4-B86B-49B198520112}">
      <dsp:nvSpPr>
        <dsp:cNvPr id="0" name=""/>
        <dsp:cNvSpPr/>
      </dsp:nvSpPr>
      <dsp:spPr>
        <a:xfrm>
          <a:off x="995921" y="1426070"/>
          <a:ext cx="1494608" cy="1512962"/>
        </a:xfrm>
        <a:prstGeom prst="ellipse">
          <a:avLst/>
        </a:prstGeom>
        <a:gradFill rotWithShape="0">
          <a:gsLst>
            <a:gs pos="0">
              <a:schemeClr val="accent1">
                <a:shade val="80000"/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shade val="80000"/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shade val="80000"/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700" b="1" kern="1200" dirty="0" smtClean="0">
              <a:latin typeface="Verdana" pitchFamily="34" charset="0"/>
              <a:ea typeface="Verdana" pitchFamily="34" charset="0"/>
              <a:cs typeface="Verdana" pitchFamily="34" charset="0"/>
            </a:rPr>
            <a:t>ETC </a:t>
          </a:r>
          <a:r>
            <a:rPr lang="it-IT" sz="1700" b="1" kern="1200" dirty="0" err="1" smtClean="0">
              <a:latin typeface="Verdana" pitchFamily="34" charset="0"/>
              <a:ea typeface="Verdana" pitchFamily="34" charset="0"/>
              <a:cs typeface="Verdana" pitchFamily="34" charset="0"/>
            </a:rPr>
            <a:t>Projects</a:t>
          </a:r>
          <a:endParaRPr lang="it-IT" sz="1700" b="1" kern="1200" dirty="0">
            <a:latin typeface="Verdana" pitchFamily="34" charset="0"/>
            <a:ea typeface="Verdana" pitchFamily="34" charset="0"/>
            <a:cs typeface="Verdana" pitchFamily="34" charset="0"/>
          </a:endParaRPr>
        </a:p>
      </dsp:txBody>
      <dsp:txXfrm>
        <a:off x="995921" y="1426070"/>
        <a:ext cx="1494608" cy="1512962"/>
      </dsp:txXfrm>
    </dsp:sp>
    <dsp:sp modelId="{CC285990-53BC-4870-81E6-11A535095CA1}">
      <dsp:nvSpPr>
        <dsp:cNvPr id="0" name=""/>
        <dsp:cNvSpPr/>
      </dsp:nvSpPr>
      <dsp:spPr>
        <a:xfrm>
          <a:off x="2205497" y="1403525"/>
          <a:ext cx="1558052" cy="1558052"/>
        </a:xfrm>
        <a:prstGeom prst="ellipse">
          <a:avLst/>
        </a:prstGeom>
        <a:gradFill rotWithShape="0">
          <a:gsLst>
            <a:gs pos="0">
              <a:schemeClr val="accent1">
                <a:shade val="80000"/>
                <a:alpha val="50000"/>
                <a:hueOff val="-9"/>
                <a:satOff val="3987"/>
                <a:lumOff val="5154"/>
                <a:alphaOff val="30000"/>
                <a:shade val="51000"/>
                <a:satMod val="130000"/>
              </a:schemeClr>
            </a:gs>
            <a:gs pos="80000">
              <a:schemeClr val="accent1">
                <a:shade val="80000"/>
                <a:alpha val="50000"/>
                <a:hueOff val="-9"/>
                <a:satOff val="3987"/>
                <a:lumOff val="5154"/>
                <a:alphaOff val="30000"/>
                <a:shade val="93000"/>
                <a:satMod val="130000"/>
              </a:schemeClr>
            </a:gs>
            <a:gs pos="100000">
              <a:schemeClr val="accent1">
                <a:shade val="80000"/>
                <a:alpha val="50000"/>
                <a:hueOff val="-9"/>
                <a:satOff val="3987"/>
                <a:lumOff val="5154"/>
                <a:alphaOff val="3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700" b="1" kern="1200" dirty="0" err="1" smtClean="0">
              <a:latin typeface="Verdana" pitchFamily="34" charset="0"/>
              <a:ea typeface="Verdana" pitchFamily="34" charset="0"/>
              <a:cs typeface="Verdana" pitchFamily="34" charset="0"/>
            </a:rPr>
            <a:t>Other</a:t>
          </a:r>
          <a:r>
            <a:rPr lang="it-IT" sz="1700" b="1" kern="1200" dirty="0" smtClean="0">
              <a:latin typeface="Verdana" pitchFamily="34" charset="0"/>
              <a:ea typeface="Verdana" pitchFamily="34" charset="0"/>
              <a:cs typeface="Verdana" pitchFamily="34" charset="0"/>
            </a:rPr>
            <a:t> ESI FUNDS </a:t>
          </a:r>
          <a:r>
            <a:rPr lang="it-IT" sz="1700" b="1" kern="1200" dirty="0" err="1" smtClean="0">
              <a:latin typeface="Verdana" pitchFamily="34" charset="0"/>
              <a:ea typeface="Verdana" pitchFamily="34" charset="0"/>
              <a:cs typeface="Verdana" pitchFamily="34" charset="0"/>
            </a:rPr>
            <a:t>Projects</a:t>
          </a:r>
          <a:endParaRPr lang="it-IT" sz="1700" b="1" kern="1200" dirty="0">
            <a:latin typeface="Verdana" pitchFamily="34" charset="0"/>
            <a:ea typeface="Verdana" pitchFamily="34" charset="0"/>
            <a:cs typeface="Verdana" pitchFamily="34" charset="0"/>
          </a:endParaRPr>
        </a:p>
      </dsp:txBody>
      <dsp:txXfrm>
        <a:off x="2205497" y="1403525"/>
        <a:ext cx="1558052" cy="1558052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3078738-FF2A-4BE4-B86B-49B198520112}">
      <dsp:nvSpPr>
        <dsp:cNvPr id="0" name=""/>
        <dsp:cNvSpPr/>
      </dsp:nvSpPr>
      <dsp:spPr>
        <a:xfrm>
          <a:off x="995921" y="1426070"/>
          <a:ext cx="1494608" cy="1512962"/>
        </a:xfrm>
        <a:prstGeom prst="ellipse">
          <a:avLst/>
        </a:prstGeom>
        <a:gradFill rotWithShape="0">
          <a:gsLst>
            <a:gs pos="0">
              <a:schemeClr val="accent1">
                <a:shade val="80000"/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shade val="80000"/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shade val="80000"/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700" b="1" kern="1200" dirty="0" err="1" smtClean="0">
              <a:latin typeface="Verdana" pitchFamily="34" charset="0"/>
              <a:ea typeface="Verdana" pitchFamily="34" charset="0"/>
              <a:cs typeface="Verdana" pitchFamily="34" charset="0"/>
            </a:rPr>
            <a:t>Projects</a:t>
          </a:r>
          <a:r>
            <a:rPr lang="it-IT" sz="1700" b="1" kern="1200" dirty="0" smtClean="0">
              <a:latin typeface="Verdana" pitchFamily="34" charset="0"/>
              <a:ea typeface="Verdana" pitchFamily="34" charset="0"/>
              <a:cs typeface="Verdana" pitchFamily="34" charset="0"/>
            </a:rPr>
            <a:t> </a:t>
          </a:r>
          <a:r>
            <a:rPr lang="it-IT" sz="1700" b="1" kern="1200" dirty="0" err="1" smtClean="0">
              <a:latin typeface="Verdana" pitchFamily="34" charset="0"/>
              <a:ea typeface="Verdana" pitchFamily="34" charset="0"/>
              <a:cs typeface="Verdana" pitchFamily="34" charset="0"/>
            </a:rPr>
            <a:t>Call</a:t>
          </a:r>
          <a:r>
            <a:rPr lang="it-IT" sz="1700" b="1" kern="1200" dirty="0" smtClean="0">
              <a:latin typeface="Verdana" pitchFamily="34" charset="0"/>
              <a:ea typeface="Verdana" pitchFamily="34" charset="0"/>
              <a:cs typeface="Verdana" pitchFamily="34" charset="0"/>
            </a:rPr>
            <a:t> 1,..</a:t>
          </a:r>
          <a:endParaRPr lang="it-IT" sz="1700" b="1" kern="1200" dirty="0">
            <a:latin typeface="Verdana" pitchFamily="34" charset="0"/>
            <a:ea typeface="Verdana" pitchFamily="34" charset="0"/>
            <a:cs typeface="Verdana" pitchFamily="34" charset="0"/>
          </a:endParaRPr>
        </a:p>
      </dsp:txBody>
      <dsp:txXfrm>
        <a:off x="995921" y="1426070"/>
        <a:ext cx="1494608" cy="1512962"/>
      </dsp:txXfrm>
    </dsp:sp>
    <dsp:sp modelId="{CC285990-53BC-4870-81E6-11A535095CA1}">
      <dsp:nvSpPr>
        <dsp:cNvPr id="0" name=""/>
        <dsp:cNvSpPr/>
      </dsp:nvSpPr>
      <dsp:spPr>
        <a:xfrm>
          <a:off x="2205497" y="1403525"/>
          <a:ext cx="1558052" cy="1558052"/>
        </a:xfrm>
        <a:prstGeom prst="ellipse">
          <a:avLst/>
        </a:prstGeom>
        <a:gradFill rotWithShape="0">
          <a:gsLst>
            <a:gs pos="0">
              <a:schemeClr val="accent1">
                <a:shade val="80000"/>
                <a:alpha val="50000"/>
                <a:hueOff val="-9"/>
                <a:satOff val="3987"/>
                <a:lumOff val="5154"/>
                <a:alphaOff val="30000"/>
                <a:shade val="51000"/>
                <a:satMod val="130000"/>
              </a:schemeClr>
            </a:gs>
            <a:gs pos="80000">
              <a:schemeClr val="accent1">
                <a:shade val="80000"/>
                <a:alpha val="50000"/>
                <a:hueOff val="-9"/>
                <a:satOff val="3987"/>
                <a:lumOff val="5154"/>
                <a:alphaOff val="30000"/>
                <a:shade val="93000"/>
                <a:satMod val="130000"/>
              </a:schemeClr>
            </a:gs>
            <a:gs pos="100000">
              <a:schemeClr val="accent1">
                <a:shade val="80000"/>
                <a:alpha val="50000"/>
                <a:hueOff val="-9"/>
                <a:satOff val="3987"/>
                <a:lumOff val="5154"/>
                <a:alphaOff val="3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700" b="1" kern="1200" dirty="0" err="1" smtClean="0">
              <a:latin typeface="Verdana" pitchFamily="34" charset="0"/>
              <a:ea typeface="Verdana" pitchFamily="34" charset="0"/>
              <a:cs typeface="Verdana" pitchFamily="34" charset="0"/>
            </a:rPr>
            <a:t>Projects</a:t>
          </a:r>
          <a:r>
            <a:rPr lang="it-IT" sz="1700" b="1" kern="1200" dirty="0" smtClean="0">
              <a:latin typeface="Verdana" pitchFamily="34" charset="0"/>
              <a:ea typeface="Verdana" pitchFamily="34" charset="0"/>
              <a:cs typeface="Verdana" pitchFamily="34" charset="0"/>
            </a:rPr>
            <a:t> </a:t>
          </a:r>
          <a:r>
            <a:rPr lang="it-IT" sz="1700" b="1" kern="1200" dirty="0" err="1" smtClean="0">
              <a:latin typeface="Verdana" pitchFamily="34" charset="0"/>
              <a:ea typeface="Verdana" pitchFamily="34" charset="0"/>
              <a:cs typeface="Verdana" pitchFamily="34" charset="0"/>
            </a:rPr>
            <a:t>new</a:t>
          </a:r>
          <a:r>
            <a:rPr lang="it-IT" sz="1700" b="1" kern="1200" dirty="0" smtClean="0">
              <a:latin typeface="Verdana" pitchFamily="34" charset="0"/>
              <a:ea typeface="Verdana" pitchFamily="34" charset="0"/>
              <a:cs typeface="Verdana" pitchFamily="34" charset="0"/>
            </a:rPr>
            <a:t> </a:t>
          </a:r>
          <a:r>
            <a:rPr lang="it-IT" sz="1700" b="1" kern="1200" dirty="0" err="1" smtClean="0">
              <a:latin typeface="Verdana" pitchFamily="34" charset="0"/>
              <a:ea typeface="Verdana" pitchFamily="34" charset="0"/>
              <a:cs typeface="Verdana" pitchFamily="34" charset="0"/>
            </a:rPr>
            <a:t>Call</a:t>
          </a:r>
          <a:endParaRPr lang="it-IT" sz="1700" b="1" kern="1200" dirty="0">
            <a:latin typeface="Verdana" pitchFamily="34" charset="0"/>
            <a:ea typeface="Verdana" pitchFamily="34" charset="0"/>
            <a:cs typeface="Verdana" pitchFamily="34" charset="0"/>
          </a:endParaRPr>
        </a:p>
      </dsp:txBody>
      <dsp:txXfrm>
        <a:off x="2205497" y="1403525"/>
        <a:ext cx="1558052" cy="15580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Verdana" pitchFamily="34" charset="0"/>
              </a:defRPr>
            </a:lvl1pPr>
          </a:lstStyle>
          <a:p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Verdana" pitchFamily="34" charset="0"/>
              </a:defRPr>
            </a:lvl1pPr>
          </a:lstStyle>
          <a:p>
            <a:fld id="{935F51A2-AA0C-4AA3-82F3-75619BDBA4CB}" type="datetimeFigureOut">
              <a:rPr lang="it-IT" smtClean="0"/>
              <a:pPr/>
              <a:t>05/06/2017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Verdana" pitchFamily="34" charset="0"/>
              </a:defRPr>
            </a:lvl1pPr>
          </a:lstStyle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Verdana" pitchFamily="34" charset="0"/>
              </a:defRPr>
            </a:lvl1pPr>
          </a:lstStyle>
          <a:p>
            <a:fld id="{99D5E8EC-6E61-4CB1-A2C1-E9FAD2D08218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772605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C9FE3-9D70-449F-B026-2BF4394B3B47}" type="datetime1">
              <a:rPr lang="it-IT" smtClean="0"/>
              <a:pPr/>
              <a:t>05/06/2017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B6462-08A7-405B-BF09-32DF756F90E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BB8A1-4DF4-4404-B611-E1C5221309E7}" type="datetime1">
              <a:rPr lang="it-IT" smtClean="0"/>
              <a:pPr/>
              <a:t>05/06/2017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B6462-08A7-405B-BF09-32DF756F90E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057E-495C-4222-9F37-B86EBFE238B9}" type="datetime1">
              <a:rPr lang="it-IT" smtClean="0"/>
              <a:pPr/>
              <a:t>05/06/2017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B6462-08A7-405B-BF09-32DF756F90E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F015D-D99C-4453-875F-5E548534670B}" type="datetime1">
              <a:rPr lang="it-IT" smtClean="0"/>
              <a:pPr/>
              <a:t>05/06/2017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B6462-08A7-405B-BF09-32DF756F90E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E7F93-5421-4A40-B647-F1CB2F4D9F80}" type="datetime1">
              <a:rPr lang="it-IT" smtClean="0"/>
              <a:pPr/>
              <a:t>05/06/2017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B6462-08A7-405B-BF09-32DF756F90E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E800A-08F2-4891-ABCC-28B403924D9B}" type="datetime1">
              <a:rPr lang="it-IT" smtClean="0"/>
              <a:pPr/>
              <a:t>05/06/2017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B6462-08A7-405B-BF09-32DF756F90E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4F9D6-75A3-404B-9DC6-3395D11D4BA7}" type="datetime1">
              <a:rPr lang="it-IT" smtClean="0"/>
              <a:pPr/>
              <a:t>05/06/2017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B6462-08A7-405B-BF09-32DF756F90E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9C3A4-B8AD-481D-ABA5-2445C60B82FA}" type="datetime1">
              <a:rPr lang="it-IT" smtClean="0"/>
              <a:pPr/>
              <a:t>05/06/2017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B6462-08A7-405B-BF09-32DF756F90E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3AB17-CC03-4C11-A0D7-864042004545}" type="datetime1">
              <a:rPr lang="it-IT" smtClean="0"/>
              <a:pPr/>
              <a:t>05/06/2017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B6462-08A7-405B-BF09-32DF756F90E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14E5-909D-44D6-A0EE-D9A8AE107175}" type="datetime1">
              <a:rPr lang="it-IT" smtClean="0"/>
              <a:pPr/>
              <a:t>05/06/2017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B6462-08A7-405B-BF09-32DF756F90E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ADB64-F2AD-447A-A421-839601206868}" type="datetime1">
              <a:rPr lang="it-IT" smtClean="0"/>
              <a:pPr/>
              <a:t>05/06/2017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B6462-08A7-405B-BF09-32DF756F90E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Verdana" pitchFamily="34" charset="0"/>
              </a:defRPr>
            </a:lvl1pPr>
          </a:lstStyle>
          <a:p>
            <a:fld id="{07EB9DCD-16F5-430A-854B-D3D629577473}" type="datetime1">
              <a:rPr lang="it-IT" smtClean="0"/>
              <a:pPr/>
              <a:t>05/06/2017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Verdana" pitchFamily="34" charset="0"/>
              </a:defRPr>
            </a:lvl1pPr>
          </a:lstStyle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Verdana" pitchFamily="34" charset="0"/>
              </a:defRPr>
            </a:lvl1pPr>
          </a:lstStyle>
          <a:p>
            <a:fld id="{F22B6462-08A7-405B-BF09-32DF756F90E3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Verdana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Verdana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Verdana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Verdana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Verdana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Verdana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diagramData" Target="../diagrams/data3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17" Type="http://schemas.microsoft.com/office/2007/relationships/diagramDrawing" Target="../diagrams/drawing3.xml"/><Relationship Id="rId2" Type="http://schemas.openxmlformats.org/officeDocument/2006/relationships/image" Target="../media/image1.png"/><Relationship Id="rId16" Type="http://schemas.openxmlformats.org/officeDocument/2006/relationships/diagramColors" Target="../diagrams/colors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5536" y="1639341"/>
            <a:ext cx="8208912" cy="4813995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57150" h="38100" prst="artDeco"/>
            </a:sp3d>
          </a:bodyPr>
          <a:lstStyle/>
          <a:p>
            <a:pPr algn="ctr">
              <a:spcBef>
                <a:spcPts val="1200"/>
              </a:spcBef>
              <a:buNone/>
            </a:pPr>
            <a:endParaRPr lang="it-IT" sz="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spcBef>
                <a:spcPts val="0"/>
              </a:spcBef>
              <a:buNone/>
            </a:pPr>
            <a:endParaRPr lang="it-IT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spcBef>
                <a:spcPts val="0"/>
              </a:spcBef>
              <a:buNone/>
            </a:pPr>
            <a:r>
              <a:rPr lang="it-IT" b="1" dirty="0" err="1" smtClean="0">
                <a:solidFill>
                  <a:srgbClr val="CC0000"/>
                </a:solidFill>
              </a:rPr>
              <a:t>Let</a:t>
            </a:r>
            <a:r>
              <a:rPr lang="it-IT" b="1" dirty="0" smtClean="0">
                <a:solidFill>
                  <a:srgbClr val="CC0000"/>
                </a:solidFill>
              </a:rPr>
              <a:t>’s </a:t>
            </a:r>
            <a:r>
              <a:rPr lang="it-IT" b="1" dirty="0" err="1" smtClean="0">
                <a:solidFill>
                  <a:srgbClr val="CC0000"/>
                </a:solidFill>
              </a:rPr>
              <a:t>practise</a:t>
            </a:r>
            <a:r>
              <a:rPr lang="it-IT" b="1" dirty="0" smtClean="0">
                <a:solidFill>
                  <a:srgbClr val="CC0000"/>
                </a:solidFill>
              </a:rPr>
              <a:t> </a:t>
            </a:r>
            <a:r>
              <a:rPr lang="it-IT" b="1" dirty="0" err="1" smtClean="0">
                <a:solidFill>
                  <a:srgbClr val="CC0000"/>
                </a:solidFill>
              </a:rPr>
              <a:t>Capitalization</a:t>
            </a:r>
            <a:endParaRPr lang="it-IT" b="1" dirty="0" smtClean="0">
              <a:solidFill>
                <a:srgbClr val="CC0000"/>
              </a:solidFill>
              <a:cs typeface="Times New Roman" pitchFamily="18" charset="0"/>
            </a:endParaRPr>
          </a:p>
          <a:p>
            <a:pPr algn="ctr">
              <a:spcBef>
                <a:spcPts val="1200"/>
              </a:spcBef>
              <a:buNone/>
            </a:pPr>
            <a:endParaRPr lang="it-IT" sz="1800" dirty="0" smtClean="0">
              <a:solidFill>
                <a:srgbClr val="0066FF"/>
              </a:solidFill>
            </a:endParaRPr>
          </a:p>
          <a:p>
            <a:pPr algn="ctr">
              <a:spcBef>
                <a:spcPts val="1200"/>
              </a:spcBef>
              <a:buNone/>
            </a:pPr>
            <a:r>
              <a:rPr lang="it-IT" sz="1800" i="1" dirty="0" err="1" smtClean="0">
                <a:solidFill>
                  <a:schemeClr val="accent1">
                    <a:lumMod val="75000"/>
                  </a:schemeClr>
                </a:solidFill>
              </a:rPr>
              <a:t>Rome</a:t>
            </a:r>
            <a:r>
              <a:rPr lang="it-IT" sz="1800" i="1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it-IT" sz="1800" i="1" dirty="0" err="1" smtClean="0">
                <a:solidFill>
                  <a:schemeClr val="accent1">
                    <a:lumMod val="75000"/>
                  </a:schemeClr>
                </a:solidFill>
              </a:rPr>
              <a:t>June</a:t>
            </a:r>
            <a:r>
              <a:rPr lang="it-IT" sz="1800" i="1" dirty="0" smtClean="0">
                <a:solidFill>
                  <a:schemeClr val="accent1">
                    <a:lumMod val="75000"/>
                  </a:schemeClr>
                </a:solidFill>
              </a:rPr>
              <a:t> 7th 2017 </a:t>
            </a:r>
          </a:p>
          <a:p>
            <a:pPr algn="ctr">
              <a:spcBef>
                <a:spcPts val="1200"/>
              </a:spcBef>
              <a:buNone/>
            </a:pPr>
            <a:endParaRPr lang="it-IT" sz="1800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spcBef>
                <a:spcPts val="1200"/>
              </a:spcBef>
              <a:buNone/>
            </a:pPr>
            <a:r>
              <a:rPr lang="it-IT" sz="1800" b="1" i="1" dirty="0" smtClean="0">
                <a:solidFill>
                  <a:schemeClr val="accent1">
                    <a:lumMod val="75000"/>
                  </a:schemeClr>
                </a:solidFill>
              </a:rPr>
              <a:t>Paolo </a:t>
            </a:r>
            <a:r>
              <a:rPr lang="it-IT" sz="1800" b="1" i="1" dirty="0" smtClean="0">
                <a:solidFill>
                  <a:schemeClr val="accent1">
                    <a:lumMod val="75000"/>
                  </a:schemeClr>
                </a:solidFill>
              </a:rPr>
              <a:t>Galletta</a:t>
            </a:r>
          </a:p>
          <a:p>
            <a:pPr algn="ctr">
              <a:spcBef>
                <a:spcPts val="1200"/>
              </a:spcBef>
              <a:buNone/>
            </a:pPr>
            <a:endParaRPr lang="it-IT" sz="1400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spcBef>
                <a:spcPts val="1200"/>
              </a:spcBef>
              <a:buNone/>
            </a:pPr>
            <a:r>
              <a:rPr lang="it-IT" sz="1400" b="1" i="1" dirty="0" err="1" smtClean="0">
                <a:solidFill>
                  <a:schemeClr val="accent1">
                    <a:lumMod val="75000"/>
                  </a:schemeClr>
                </a:solidFill>
              </a:rPr>
              <a:t>Agency</a:t>
            </a:r>
            <a:r>
              <a:rPr lang="it-IT" sz="14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sz="1400" b="1" i="1" dirty="0" err="1" smtClean="0">
                <a:solidFill>
                  <a:schemeClr val="accent1">
                    <a:lumMod val="75000"/>
                  </a:schemeClr>
                </a:solidFill>
              </a:rPr>
              <a:t>for</a:t>
            </a:r>
            <a:r>
              <a:rPr lang="it-IT" sz="14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sz="1400" b="1" i="1" dirty="0" err="1" smtClean="0">
                <a:solidFill>
                  <a:schemeClr val="accent1">
                    <a:lumMod val="75000"/>
                  </a:schemeClr>
                </a:solidFill>
              </a:rPr>
              <a:t>territorial</a:t>
            </a:r>
            <a:r>
              <a:rPr lang="it-IT" sz="14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sz="1400" b="1" i="1" dirty="0" err="1" smtClean="0">
                <a:solidFill>
                  <a:schemeClr val="accent1">
                    <a:lumMod val="75000"/>
                  </a:schemeClr>
                </a:solidFill>
              </a:rPr>
              <a:t>Cohesion</a:t>
            </a:r>
            <a:endParaRPr lang="it-IT" sz="1400" b="1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spcBef>
                <a:spcPts val="1200"/>
              </a:spcBef>
              <a:buNone/>
            </a:pPr>
            <a:r>
              <a:rPr lang="it-IT" sz="1400" i="1" dirty="0" smtClean="0">
                <a:solidFill>
                  <a:schemeClr val="accent1">
                    <a:lumMod val="75000"/>
                  </a:schemeClr>
                </a:solidFill>
              </a:rPr>
              <a:t>Office </a:t>
            </a:r>
            <a:r>
              <a:rPr lang="it-IT" sz="1400" i="1" dirty="0" err="1" smtClean="0">
                <a:solidFill>
                  <a:schemeClr val="accent1">
                    <a:lumMod val="75000"/>
                  </a:schemeClr>
                </a:solidFill>
              </a:rPr>
              <a:t>VI</a:t>
            </a:r>
            <a:r>
              <a:rPr lang="it-IT" sz="1400" i="1" dirty="0" smtClean="0">
                <a:solidFill>
                  <a:schemeClr val="accent1">
                    <a:lumMod val="75000"/>
                  </a:schemeClr>
                </a:solidFill>
              </a:rPr>
              <a:t> – ETC </a:t>
            </a:r>
            <a:r>
              <a:rPr lang="it-IT" sz="1400" i="1" dirty="0" err="1" smtClean="0">
                <a:solidFill>
                  <a:schemeClr val="accent1">
                    <a:lumMod val="75000"/>
                  </a:schemeClr>
                </a:solidFill>
              </a:rPr>
              <a:t>Programs</a:t>
            </a:r>
            <a:r>
              <a:rPr lang="it-IT" sz="1400" i="1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it-IT" sz="1400" i="1" dirty="0" err="1" smtClean="0">
                <a:solidFill>
                  <a:schemeClr val="accent1">
                    <a:lumMod val="75000"/>
                  </a:schemeClr>
                </a:solidFill>
              </a:rPr>
              <a:t>international</a:t>
            </a:r>
            <a:r>
              <a:rPr lang="it-IT" sz="1400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sz="1400" i="1" dirty="0" err="1" smtClean="0">
                <a:solidFill>
                  <a:schemeClr val="accent1">
                    <a:lumMod val="75000"/>
                  </a:schemeClr>
                </a:solidFill>
              </a:rPr>
              <a:t>activities</a:t>
            </a:r>
            <a:r>
              <a:rPr lang="it-IT" sz="1400" i="1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it-IT" sz="1400" i="1" dirty="0" err="1" smtClean="0">
                <a:solidFill>
                  <a:schemeClr val="accent1">
                    <a:lumMod val="75000"/>
                  </a:schemeClr>
                </a:solidFill>
              </a:rPr>
              <a:t>bilateral</a:t>
            </a:r>
            <a:r>
              <a:rPr lang="it-IT" sz="1400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sz="1400" i="1" dirty="0" err="1" smtClean="0">
                <a:solidFill>
                  <a:schemeClr val="accent1">
                    <a:lumMod val="75000"/>
                  </a:schemeClr>
                </a:solidFill>
              </a:rPr>
              <a:t>cooperation</a:t>
            </a:r>
            <a:endParaRPr lang="it-IT" sz="1400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spcBef>
                <a:spcPts val="1200"/>
              </a:spcBef>
              <a:buNone/>
            </a:pPr>
            <a:r>
              <a:rPr lang="en-US" sz="1800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it-IT" sz="1800" i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054" name="AutoShape 6" descr="Risultati immagini per EUropean Union log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 dirty="0">
              <a:latin typeface="Verdana" pitchFamily="34" charset="0"/>
            </a:endParaRPr>
          </a:p>
        </p:txBody>
      </p:sp>
      <p:sp>
        <p:nvSpPr>
          <p:cNvPr id="2056" name="AutoShape 8" descr="Risultati immagini per EUropean Union log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 dirty="0">
              <a:latin typeface="Verdana" pitchFamily="34" charset="0"/>
            </a:endParaRPr>
          </a:p>
        </p:txBody>
      </p:sp>
      <p:grpSp>
        <p:nvGrpSpPr>
          <p:cNvPr id="8" name="Gruppo 7"/>
          <p:cNvGrpSpPr/>
          <p:nvPr/>
        </p:nvGrpSpPr>
        <p:grpSpPr>
          <a:xfrm>
            <a:off x="323528" y="116632"/>
            <a:ext cx="8424936" cy="1333892"/>
            <a:chOff x="323528" y="116632"/>
            <a:chExt cx="8424936" cy="1333892"/>
          </a:xfrm>
        </p:grpSpPr>
        <p:sp>
          <p:nvSpPr>
            <p:cNvPr id="9" name="Rettangolo 8"/>
            <p:cNvSpPr/>
            <p:nvPr/>
          </p:nvSpPr>
          <p:spPr>
            <a:xfrm>
              <a:off x="323528" y="188640"/>
              <a:ext cx="8424936" cy="126188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buNone/>
              </a:pPr>
              <a:endParaRPr lang="it-IT" sz="1400" dirty="0" smtClean="0">
                <a:latin typeface="Arial" pitchFamily="34" charset="0"/>
                <a:cs typeface="Arial" pitchFamily="34" charset="0"/>
              </a:endParaRPr>
            </a:p>
            <a:p>
              <a:pPr marL="811213"/>
              <a:endParaRPr lang="it-IT" sz="2400" dirty="0" smtClean="0">
                <a:latin typeface="Kunstler Script" pitchFamily="66" charset="0"/>
              </a:endParaRPr>
            </a:p>
            <a:p>
              <a:pPr algn="ctr"/>
              <a:r>
                <a:rPr lang="it-IT" sz="2800" dirty="0" smtClean="0">
                  <a:solidFill>
                    <a:schemeClr val="accent1"/>
                  </a:solidFill>
                  <a:latin typeface="Kunstler Script" pitchFamily="66" charset="0"/>
                </a:rPr>
                <a:t>Agenzia per la coesione Territoriale</a:t>
              </a:r>
            </a:p>
            <a:p>
              <a:pPr marL="176213"/>
              <a:r>
                <a:rPr lang="it-IT" sz="1000" b="1" dirty="0" smtClean="0">
                  <a:solidFill>
                    <a:schemeClr val="bg1">
                      <a:lumMod val="65000"/>
                    </a:schemeClr>
                  </a:solidFill>
                  <a:latin typeface="Arial" pitchFamily="34" charset="0"/>
                  <a:cs typeface="Arial" pitchFamily="34" charset="0"/>
                </a:rPr>
                <a:t>___________________________________________________________________________________________________________________</a:t>
              </a:r>
              <a:endParaRPr lang="it-IT" sz="1000" b="1" dirty="0">
                <a:solidFill>
                  <a:schemeClr val="bg1">
                    <a:lumMod val="65000"/>
                  </a:schemeClr>
                </a:solidFill>
                <a:latin typeface="Kunstler Script" pitchFamily="66" charset="0"/>
              </a:endParaRPr>
            </a:p>
          </p:txBody>
        </p:sp>
        <p:pic>
          <p:nvPicPr>
            <p:cNvPr id="10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83968" y="116632"/>
              <a:ext cx="577274" cy="6480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AutoShape 6" descr="Risultati immagini per EUropean Union log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 dirty="0">
              <a:latin typeface="Verdana" pitchFamily="34" charset="0"/>
            </a:endParaRPr>
          </a:p>
        </p:txBody>
      </p:sp>
      <p:sp>
        <p:nvSpPr>
          <p:cNvPr id="2056" name="AutoShape 8" descr="Risultati immagini per EUropean Union log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 dirty="0">
              <a:latin typeface="Verdana" pitchFamily="34" charset="0"/>
            </a:endParaRPr>
          </a:p>
        </p:txBody>
      </p:sp>
      <p:grpSp>
        <p:nvGrpSpPr>
          <p:cNvPr id="7" name="Gruppo 10"/>
          <p:cNvGrpSpPr/>
          <p:nvPr/>
        </p:nvGrpSpPr>
        <p:grpSpPr>
          <a:xfrm>
            <a:off x="323528" y="116632"/>
            <a:ext cx="8424936" cy="1333892"/>
            <a:chOff x="323528" y="116632"/>
            <a:chExt cx="8424936" cy="1333892"/>
          </a:xfrm>
        </p:grpSpPr>
        <p:sp>
          <p:nvSpPr>
            <p:cNvPr id="8" name="Rettangolo 7"/>
            <p:cNvSpPr/>
            <p:nvPr/>
          </p:nvSpPr>
          <p:spPr>
            <a:xfrm>
              <a:off x="323528" y="188640"/>
              <a:ext cx="8424936" cy="126188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buNone/>
              </a:pPr>
              <a:endParaRPr lang="it-IT" sz="1400" dirty="0" smtClean="0">
                <a:latin typeface="Arial" pitchFamily="34" charset="0"/>
                <a:cs typeface="Arial" pitchFamily="34" charset="0"/>
              </a:endParaRPr>
            </a:p>
            <a:p>
              <a:pPr marL="811213"/>
              <a:endParaRPr lang="it-IT" sz="2400" dirty="0" smtClean="0">
                <a:latin typeface="Kunstler Script" pitchFamily="66" charset="0"/>
              </a:endParaRPr>
            </a:p>
            <a:p>
              <a:pPr algn="ctr"/>
              <a:r>
                <a:rPr lang="it-IT" sz="2800" dirty="0" smtClean="0">
                  <a:solidFill>
                    <a:schemeClr val="accent1"/>
                  </a:solidFill>
                  <a:latin typeface="Kunstler Script" pitchFamily="66" charset="0"/>
                </a:rPr>
                <a:t>Agenzia per la coesione Territoriale</a:t>
              </a:r>
            </a:p>
            <a:p>
              <a:pPr marL="176213"/>
              <a:r>
                <a:rPr lang="it-IT" sz="1000" b="1" dirty="0" smtClean="0">
                  <a:solidFill>
                    <a:schemeClr val="bg1">
                      <a:lumMod val="65000"/>
                    </a:schemeClr>
                  </a:solidFill>
                  <a:latin typeface="Arial" pitchFamily="34" charset="0"/>
                  <a:cs typeface="Arial" pitchFamily="34" charset="0"/>
                </a:rPr>
                <a:t>___________________________________________________________________________________________________________________</a:t>
              </a:r>
              <a:endParaRPr lang="it-IT" sz="1000" b="1" dirty="0">
                <a:solidFill>
                  <a:schemeClr val="bg1">
                    <a:lumMod val="65000"/>
                  </a:schemeClr>
                </a:solidFill>
                <a:latin typeface="Kunstler Script" pitchFamily="66" charset="0"/>
              </a:endParaRPr>
            </a:p>
          </p:txBody>
        </p:sp>
        <p:pic>
          <p:nvPicPr>
            <p:cNvPr id="9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83968" y="116632"/>
              <a:ext cx="577274" cy="6480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4" name="Immagine 13" descr="prova 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Immagine 18" descr="mone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68344" y="3501008"/>
            <a:ext cx="1440160" cy="1078730"/>
          </a:xfrm>
          <a:prstGeom prst="rect">
            <a:avLst/>
          </a:prstGeom>
        </p:spPr>
      </p:pic>
      <p:sp>
        <p:nvSpPr>
          <p:cNvPr id="2054" name="AutoShape 6" descr="Risultati immagini per EUropean Union log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 dirty="0">
              <a:latin typeface="Verdana" pitchFamily="34" charset="0"/>
            </a:endParaRPr>
          </a:p>
        </p:txBody>
      </p:sp>
      <p:sp>
        <p:nvSpPr>
          <p:cNvPr id="2056" name="AutoShape 8" descr="Risultati immagini per EUropean Union log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 dirty="0">
              <a:latin typeface="Verdana" pitchFamily="34" charset="0"/>
            </a:endParaRPr>
          </a:p>
        </p:txBody>
      </p:sp>
      <p:sp>
        <p:nvSpPr>
          <p:cNvPr id="13" name="Segnaposto contenuto 2"/>
          <p:cNvSpPr txBox="1">
            <a:spLocks/>
          </p:cNvSpPr>
          <p:nvPr/>
        </p:nvSpPr>
        <p:spPr>
          <a:xfrm>
            <a:off x="467544" y="1628848"/>
            <a:ext cx="8172000" cy="432000"/>
          </a:xfrm>
          <a:prstGeom prst="rect">
            <a:avLst/>
          </a:prstGeom>
          <a:gradFill flip="none" rotWithShape="1">
            <a:gsLst>
              <a:gs pos="0">
                <a:schemeClr val="bg1">
                  <a:shade val="30000"/>
                  <a:satMod val="115000"/>
                </a:schemeClr>
              </a:gs>
              <a:gs pos="50000">
                <a:schemeClr val="bg1">
                  <a:shade val="67500"/>
                  <a:satMod val="115000"/>
                </a:schemeClr>
              </a:gs>
              <a:gs pos="100000">
                <a:schemeClr val="bg1">
                  <a:shade val="100000"/>
                  <a:satMod val="115000"/>
                </a:schemeClr>
              </a:gs>
            </a:gsLst>
            <a:lin ang="18900000" scaled="1"/>
            <a:tileRect/>
          </a:gradFill>
        </p:spPr>
        <p:txBody>
          <a:bodyPr vert="horz" lIns="91440" tIns="45720" rIns="91440" bIns="45720" rtlCol="0">
            <a:noAutofit/>
          </a:bodyPr>
          <a:lstStyle/>
          <a:p>
            <a:pPr marL="358775" marR="0" lvl="0" indent="-3587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it-IT" sz="2200" dirty="0" err="1" smtClean="0">
                <a:solidFill>
                  <a:srgbClr val="CC0000"/>
                </a:solidFill>
                <a:latin typeface="Verdana" pitchFamily="34" charset="0"/>
              </a:rPr>
              <a:t>What</a:t>
            </a:r>
            <a:r>
              <a:rPr lang="it-IT" sz="2200" dirty="0" smtClean="0">
                <a:solidFill>
                  <a:srgbClr val="CC0000"/>
                </a:solidFill>
                <a:latin typeface="Verdana" pitchFamily="34" charset="0"/>
              </a:rPr>
              <a:t> </a:t>
            </a:r>
            <a:r>
              <a:rPr lang="it-IT" sz="2200" dirty="0" err="1" smtClean="0">
                <a:solidFill>
                  <a:srgbClr val="CC0000"/>
                </a:solidFill>
                <a:latin typeface="Verdana" pitchFamily="34" charset="0"/>
              </a:rPr>
              <a:t>is</a:t>
            </a:r>
            <a:r>
              <a:rPr lang="it-IT" sz="2200" dirty="0" smtClean="0">
                <a:solidFill>
                  <a:srgbClr val="CC0000"/>
                </a:solidFill>
                <a:latin typeface="Verdana" pitchFamily="34" charset="0"/>
              </a:rPr>
              <a:t> </a:t>
            </a:r>
            <a:r>
              <a:rPr lang="it-IT" sz="2200" dirty="0" err="1" smtClean="0">
                <a:solidFill>
                  <a:srgbClr val="CC0000"/>
                </a:solidFill>
                <a:latin typeface="Verdana" pitchFamily="34" charset="0"/>
              </a:rPr>
              <a:t>capitalization</a:t>
            </a:r>
            <a:r>
              <a:rPr lang="it-IT" sz="2200" dirty="0" smtClean="0">
                <a:solidFill>
                  <a:srgbClr val="CC0000"/>
                </a:solidFill>
                <a:latin typeface="Verdana" pitchFamily="34" charset="0"/>
              </a:rPr>
              <a:t>?</a:t>
            </a:r>
            <a:endParaRPr kumimoji="0" lang="it-IT" sz="8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11" name="CasellaDiTesto 7"/>
          <p:cNvSpPr txBox="1">
            <a:spLocks noChangeArrowheads="1"/>
          </p:cNvSpPr>
          <p:nvPr/>
        </p:nvSpPr>
        <p:spPr bwMode="auto">
          <a:xfrm>
            <a:off x="323528" y="2121818"/>
            <a:ext cx="3960440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b="1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Capitalisation</a:t>
            </a:r>
            <a:endParaRPr lang="en-US" sz="1600" b="1" i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sz="1600" i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sz="1600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Capitalisation</a:t>
            </a:r>
            <a:r>
              <a:rPr lang="en-US" sz="16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is the </a:t>
            </a:r>
            <a:r>
              <a:rPr lang="en-US" sz="1600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valorisation</a:t>
            </a:r>
            <a:r>
              <a:rPr lang="en-US" sz="16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of knowledge and results generated by previous projects in a certain thematic field meant to ensure a stronger impact on the policy making process at local, regional, National and European level. </a:t>
            </a:r>
          </a:p>
          <a:p>
            <a:r>
              <a:rPr lang="en-US" sz="16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(IT-HR Application Package - Glossary).</a:t>
            </a:r>
          </a:p>
          <a:p>
            <a:endParaRPr lang="en-US" sz="1600" b="1" i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sz="1600" b="1" i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" name="CasellaDiTesto 7"/>
          <p:cNvSpPr txBox="1">
            <a:spLocks noChangeArrowheads="1"/>
          </p:cNvSpPr>
          <p:nvPr/>
        </p:nvSpPr>
        <p:spPr bwMode="auto">
          <a:xfrm>
            <a:off x="179512" y="5889466"/>
            <a:ext cx="864096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b="1" i="1" cap="small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We have to share a common and </a:t>
            </a:r>
            <a:r>
              <a:rPr lang="en-US" sz="2000" b="1" i="1" cap="small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recognized </a:t>
            </a:r>
            <a:r>
              <a:rPr lang="en-US" sz="2000" b="1" i="1" cap="small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definition</a:t>
            </a:r>
            <a:endParaRPr lang="en-US" sz="2000" b="1" i="1" cap="small" dirty="0" smtClean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sz="2000" b="1" i="1" dirty="0" smtClean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5" name="Immagine 14" descr="mone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55977" y="3286374"/>
            <a:ext cx="1440160" cy="1078730"/>
          </a:xfrm>
          <a:prstGeom prst="rect">
            <a:avLst/>
          </a:prstGeom>
        </p:spPr>
      </p:pic>
      <p:sp>
        <p:nvSpPr>
          <p:cNvPr id="16" name="Freccia a destra 15"/>
          <p:cNvSpPr/>
          <p:nvPr/>
        </p:nvSpPr>
        <p:spPr>
          <a:xfrm>
            <a:off x="6084168" y="3501008"/>
            <a:ext cx="864096" cy="648072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7" name="Immagine 16" descr="mone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32240" y="4509120"/>
            <a:ext cx="1440160" cy="1078730"/>
          </a:xfrm>
          <a:prstGeom prst="rect">
            <a:avLst/>
          </a:prstGeom>
        </p:spPr>
      </p:pic>
      <p:pic>
        <p:nvPicPr>
          <p:cNvPr id="18" name="Immagine 17" descr="mone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04248" y="2420888"/>
            <a:ext cx="1440160" cy="1078730"/>
          </a:xfrm>
          <a:prstGeom prst="rect">
            <a:avLst/>
          </a:prstGeom>
        </p:spPr>
      </p:pic>
      <p:grpSp>
        <p:nvGrpSpPr>
          <p:cNvPr id="14" name="Gruppo 10"/>
          <p:cNvGrpSpPr/>
          <p:nvPr/>
        </p:nvGrpSpPr>
        <p:grpSpPr>
          <a:xfrm>
            <a:off x="323528" y="116632"/>
            <a:ext cx="8424936" cy="1333892"/>
            <a:chOff x="323528" y="116632"/>
            <a:chExt cx="8424936" cy="1333892"/>
          </a:xfrm>
        </p:grpSpPr>
        <p:sp>
          <p:nvSpPr>
            <p:cNvPr id="20" name="Rettangolo 19"/>
            <p:cNvSpPr/>
            <p:nvPr/>
          </p:nvSpPr>
          <p:spPr>
            <a:xfrm>
              <a:off x="323528" y="188640"/>
              <a:ext cx="8424936" cy="126188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buNone/>
              </a:pPr>
              <a:endParaRPr lang="it-IT" sz="1400" dirty="0" smtClean="0">
                <a:latin typeface="Arial" pitchFamily="34" charset="0"/>
                <a:cs typeface="Arial" pitchFamily="34" charset="0"/>
              </a:endParaRPr>
            </a:p>
            <a:p>
              <a:pPr marL="811213"/>
              <a:endParaRPr lang="it-IT" sz="2400" dirty="0" smtClean="0">
                <a:latin typeface="Kunstler Script" pitchFamily="66" charset="0"/>
              </a:endParaRPr>
            </a:p>
            <a:p>
              <a:pPr algn="ctr"/>
              <a:r>
                <a:rPr lang="it-IT" sz="2800" dirty="0" smtClean="0">
                  <a:solidFill>
                    <a:schemeClr val="accent1"/>
                  </a:solidFill>
                  <a:latin typeface="Kunstler Script" pitchFamily="66" charset="0"/>
                </a:rPr>
                <a:t>Agenzia per la coesione Territoriale</a:t>
              </a:r>
            </a:p>
            <a:p>
              <a:pPr marL="176213"/>
              <a:r>
                <a:rPr lang="it-IT" sz="1000" b="1" dirty="0" smtClean="0">
                  <a:solidFill>
                    <a:schemeClr val="bg1">
                      <a:lumMod val="65000"/>
                    </a:schemeClr>
                  </a:solidFill>
                  <a:latin typeface="Arial" pitchFamily="34" charset="0"/>
                  <a:cs typeface="Arial" pitchFamily="34" charset="0"/>
                </a:rPr>
                <a:t>___________________________________________________________________________________________________________________</a:t>
              </a:r>
              <a:endParaRPr lang="it-IT" sz="1000" b="1" dirty="0">
                <a:solidFill>
                  <a:schemeClr val="bg1">
                    <a:lumMod val="65000"/>
                  </a:schemeClr>
                </a:solidFill>
                <a:latin typeface="Kunstler Script" pitchFamily="66" charset="0"/>
              </a:endParaRPr>
            </a:p>
          </p:txBody>
        </p:sp>
        <p:pic>
          <p:nvPicPr>
            <p:cNvPr id="21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83968" y="116632"/>
              <a:ext cx="577274" cy="6480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5536" y="2348880"/>
            <a:ext cx="8208912" cy="2952328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358775" indent="-358775">
              <a:spcBef>
                <a:spcPts val="0"/>
              </a:spcBef>
              <a:buNone/>
            </a:pPr>
            <a:r>
              <a:rPr lang="it-IT" sz="2200" dirty="0" smtClean="0">
                <a:solidFill>
                  <a:srgbClr val="CC0000"/>
                </a:solidFill>
              </a:rPr>
              <a:t>	</a:t>
            </a:r>
            <a:endParaRPr lang="it-IT" sz="2000" dirty="0" smtClean="0">
              <a:solidFill>
                <a:srgbClr val="FFFF00"/>
              </a:solidFill>
            </a:endParaRPr>
          </a:p>
          <a:p>
            <a:pPr marL="358775" indent="-358775">
              <a:lnSpc>
                <a:spcPct val="200000"/>
              </a:lnSpc>
              <a:buNone/>
            </a:pPr>
            <a:r>
              <a:rPr lang="it-IT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endParaRPr lang="it-IT" sz="2400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358775" indent="-358775">
              <a:lnSpc>
                <a:spcPct val="150000"/>
              </a:lnSpc>
              <a:buNone/>
            </a:pPr>
            <a:r>
              <a:rPr lang="it-IT" sz="2400" i="1" dirty="0" smtClean="0">
                <a:solidFill>
                  <a:schemeClr val="accent1">
                    <a:lumMod val="75000"/>
                  </a:schemeClr>
                </a:solidFill>
              </a:rPr>
              <a:t>	</a:t>
            </a:r>
          </a:p>
          <a:p>
            <a:pPr marL="358775" indent="-358775">
              <a:lnSpc>
                <a:spcPct val="150000"/>
              </a:lnSpc>
              <a:buNone/>
            </a:pPr>
            <a:r>
              <a:rPr lang="it-IT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</a:p>
          <a:p>
            <a:pPr marL="0" indent="0">
              <a:buNone/>
            </a:pPr>
            <a:endParaRPr lang="it-IT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endParaRPr lang="it-IT" sz="2400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ü"/>
            </a:pPr>
            <a:endParaRPr lang="it-IT" sz="24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054" name="AutoShape 6" descr="Risultati immagini per EUropean Union log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 dirty="0">
              <a:latin typeface="Verdana" pitchFamily="34" charset="0"/>
            </a:endParaRPr>
          </a:p>
        </p:txBody>
      </p:sp>
      <p:sp>
        <p:nvSpPr>
          <p:cNvPr id="2056" name="AutoShape 8" descr="Risultati immagini per EUropean Union log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 dirty="0">
              <a:latin typeface="Verdana" pitchFamily="34" charset="0"/>
            </a:endParaRPr>
          </a:p>
        </p:txBody>
      </p:sp>
      <p:sp>
        <p:nvSpPr>
          <p:cNvPr id="13" name="Segnaposto contenuto 2"/>
          <p:cNvSpPr txBox="1">
            <a:spLocks/>
          </p:cNvSpPr>
          <p:nvPr/>
        </p:nvSpPr>
        <p:spPr>
          <a:xfrm>
            <a:off x="467544" y="1556840"/>
            <a:ext cx="8172000" cy="432000"/>
          </a:xfrm>
          <a:prstGeom prst="rect">
            <a:avLst/>
          </a:prstGeom>
          <a:gradFill flip="none" rotWithShape="1">
            <a:gsLst>
              <a:gs pos="0">
                <a:schemeClr val="bg1">
                  <a:shade val="30000"/>
                  <a:satMod val="115000"/>
                </a:schemeClr>
              </a:gs>
              <a:gs pos="50000">
                <a:schemeClr val="bg1">
                  <a:shade val="67500"/>
                  <a:satMod val="115000"/>
                </a:schemeClr>
              </a:gs>
              <a:gs pos="100000">
                <a:schemeClr val="bg1">
                  <a:shade val="100000"/>
                  <a:satMod val="115000"/>
                </a:schemeClr>
              </a:gs>
            </a:gsLst>
            <a:lin ang="18900000" scaled="1"/>
            <a:tileRect/>
          </a:gradFill>
        </p:spPr>
        <p:txBody>
          <a:bodyPr vert="horz" lIns="91440" tIns="45720" rIns="91440" bIns="45720" rtlCol="0">
            <a:noAutofit/>
          </a:bodyPr>
          <a:lstStyle/>
          <a:p>
            <a:pPr marL="358775" marR="0" lvl="0" indent="-3587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it-IT" sz="2200" dirty="0" err="1" smtClean="0">
                <a:solidFill>
                  <a:srgbClr val="CC0000"/>
                </a:solidFill>
                <a:latin typeface="Verdana" pitchFamily="34" charset="0"/>
              </a:rPr>
              <a:t>Why</a:t>
            </a:r>
            <a:r>
              <a:rPr lang="it-IT" sz="2200" dirty="0" smtClean="0">
                <a:solidFill>
                  <a:srgbClr val="CC0000"/>
                </a:solidFill>
                <a:latin typeface="Verdana" pitchFamily="34" charset="0"/>
              </a:rPr>
              <a:t> </a:t>
            </a:r>
            <a:r>
              <a:rPr lang="it-IT" sz="2200" dirty="0" err="1" smtClean="0">
                <a:solidFill>
                  <a:srgbClr val="CC0000"/>
                </a:solidFill>
                <a:latin typeface="Verdana" pitchFamily="34" charset="0"/>
              </a:rPr>
              <a:t>we</a:t>
            </a:r>
            <a:r>
              <a:rPr lang="it-IT" sz="2200" dirty="0" smtClean="0">
                <a:solidFill>
                  <a:srgbClr val="CC0000"/>
                </a:solidFill>
                <a:latin typeface="Verdana" pitchFamily="34" charset="0"/>
              </a:rPr>
              <a:t> </a:t>
            </a:r>
            <a:r>
              <a:rPr lang="it-IT" sz="2200" dirty="0" err="1" smtClean="0">
                <a:solidFill>
                  <a:srgbClr val="CC0000"/>
                </a:solidFill>
                <a:latin typeface="Verdana" pitchFamily="34" charset="0"/>
              </a:rPr>
              <a:t>want</a:t>
            </a:r>
            <a:r>
              <a:rPr lang="it-IT" sz="2200" dirty="0" smtClean="0">
                <a:solidFill>
                  <a:srgbClr val="CC0000"/>
                </a:solidFill>
                <a:latin typeface="Verdana" pitchFamily="34" charset="0"/>
              </a:rPr>
              <a:t> </a:t>
            </a:r>
            <a:r>
              <a:rPr lang="it-IT" sz="2200" dirty="0" err="1" smtClean="0">
                <a:solidFill>
                  <a:srgbClr val="CC0000"/>
                </a:solidFill>
                <a:latin typeface="Verdana" pitchFamily="34" charset="0"/>
              </a:rPr>
              <a:t>to</a:t>
            </a:r>
            <a:r>
              <a:rPr lang="it-IT" sz="2200" dirty="0" smtClean="0">
                <a:solidFill>
                  <a:srgbClr val="CC0000"/>
                </a:solidFill>
                <a:latin typeface="Verdana" pitchFamily="34" charset="0"/>
              </a:rPr>
              <a:t> </a:t>
            </a:r>
            <a:r>
              <a:rPr lang="it-IT" sz="2200" dirty="0" err="1" smtClean="0">
                <a:solidFill>
                  <a:srgbClr val="CC0000"/>
                </a:solidFill>
                <a:latin typeface="Verdana" pitchFamily="34" charset="0"/>
              </a:rPr>
              <a:t>capitalize</a:t>
            </a:r>
            <a:r>
              <a:rPr lang="it-IT" sz="2200" dirty="0" smtClean="0">
                <a:solidFill>
                  <a:srgbClr val="CC0000"/>
                </a:solidFill>
                <a:latin typeface="Verdana" pitchFamily="34" charset="0"/>
              </a:rPr>
              <a:t>?</a:t>
            </a:r>
            <a:endParaRPr kumimoji="0" lang="it-IT" sz="8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</p:txBody>
      </p:sp>
      <p:grpSp>
        <p:nvGrpSpPr>
          <p:cNvPr id="2" name="Gruppo 10"/>
          <p:cNvGrpSpPr/>
          <p:nvPr/>
        </p:nvGrpSpPr>
        <p:grpSpPr>
          <a:xfrm>
            <a:off x="323528" y="116632"/>
            <a:ext cx="8424936" cy="1333892"/>
            <a:chOff x="323528" y="116632"/>
            <a:chExt cx="8424936" cy="1333892"/>
          </a:xfrm>
        </p:grpSpPr>
        <p:sp>
          <p:nvSpPr>
            <p:cNvPr id="15" name="Rettangolo 14"/>
            <p:cNvSpPr/>
            <p:nvPr/>
          </p:nvSpPr>
          <p:spPr>
            <a:xfrm>
              <a:off x="323528" y="188640"/>
              <a:ext cx="8424936" cy="126188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buNone/>
              </a:pPr>
              <a:endParaRPr lang="it-IT" sz="1400" dirty="0" smtClean="0">
                <a:latin typeface="Arial" pitchFamily="34" charset="0"/>
                <a:cs typeface="Arial" pitchFamily="34" charset="0"/>
              </a:endParaRPr>
            </a:p>
            <a:p>
              <a:pPr marL="811213"/>
              <a:endParaRPr lang="it-IT" sz="2400" dirty="0" smtClean="0">
                <a:latin typeface="Kunstler Script" pitchFamily="66" charset="0"/>
              </a:endParaRPr>
            </a:p>
            <a:p>
              <a:pPr algn="ctr"/>
              <a:r>
                <a:rPr lang="it-IT" sz="2800" dirty="0" smtClean="0">
                  <a:solidFill>
                    <a:schemeClr val="accent1"/>
                  </a:solidFill>
                  <a:latin typeface="Kunstler Script" pitchFamily="66" charset="0"/>
                </a:rPr>
                <a:t>Agenzia per la coesione Territoriale</a:t>
              </a:r>
            </a:p>
            <a:p>
              <a:pPr marL="176213"/>
              <a:r>
                <a:rPr lang="it-IT" sz="1000" b="1" dirty="0" smtClean="0">
                  <a:solidFill>
                    <a:schemeClr val="bg1">
                      <a:lumMod val="65000"/>
                    </a:schemeClr>
                  </a:solidFill>
                  <a:latin typeface="Arial" pitchFamily="34" charset="0"/>
                  <a:cs typeface="Arial" pitchFamily="34" charset="0"/>
                </a:rPr>
                <a:t>___________________________________________________________________________________________________________________</a:t>
              </a:r>
              <a:endParaRPr lang="it-IT" sz="1000" b="1" dirty="0">
                <a:solidFill>
                  <a:schemeClr val="bg1">
                    <a:lumMod val="65000"/>
                  </a:schemeClr>
                </a:solidFill>
                <a:latin typeface="Kunstler Script" pitchFamily="66" charset="0"/>
              </a:endParaRPr>
            </a:p>
          </p:txBody>
        </p:sp>
        <p:pic>
          <p:nvPicPr>
            <p:cNvPr id="16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83968" y="116632"/>
              <a:ext cx="577274" cy="6480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1" name="CasellaDiTesto 7"/>
          <p:cNvSpPr txBox="1">
            <a:spLocks noChangeArrowheads="1"/>
          </p:cNvSpPr>
          <p:nvPr/>
        </p:nvSpPr>
        <p:spPr bwMode="auto">
          <a:xfrm>
            <a:off x="467544" y="2204864"/>
            <a:ext cx="8424936" cy="2616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b="1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Capitalization</a:t>
            </a:r>
            <a:r>
              <a:rPr lang="it-IT" b="1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it-IT" b="1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process</a:t>
            </a:r>
            <a:r>
              <a:rPr lang="it-IT" b="1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it-IT" b="1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objectives</a:t>
            </a:r>
            <a:endParaRPr lang="it-IT" b="1" i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it-IT" b="1" i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77800" indent="-177800">
              <a:spcBef>
                <a:spcPts val="600"/>
              </a:spcBef>
              <a:buFont typeface="Wingdings" pitchFamily="2" charset="2"/>
              <a:buChar char="§"/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Identify and disseminate the results achieved in specific areas;</a:t>
            </a:r>
          </a:p>
          <a:p>
            <a:pPr marL="177800" indent="-177800">
              <a:spcBef>
                <a:spcPts val="600"/>
              </a:spcBef>
              <a:buFont typeface="Wingdings" pitchFamily="2" charset="2"/>
              <a:buChar char="§"/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Draft new project 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proposals 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building up from 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the experiences and 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the knowledge 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already acquired;</a:t>
            </a:r>
          </a:p>
          <a:p>
            <a:pPr marL="177800" indent="-177800">
              <a:spcBef>
                <a:spcPts val="600"/>
              </a:spcBef>
              <a:buFont typeface="Wingdings" pitchFamily="2" charset="2"/>
              <a:buChar char="§"/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Promote reuse and / or transfer of knowledge and experience;</a:t>
            </a:r>
          </a:p>
          <a:p>
            <a:pPr marL="177800" indent="-177800">
              <a:spcBef>
                <a:spcPts val="600"/>
              </a:spcBef>
              <a:buFont typeface="Wingdings" pitchFamily="2" charset="2"/>
              <a:buChar char="§"/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Encourage further achievement through the improvement and / or consolidation of previous experience and knowledge.</a:t>
            </a:r>
            <a:endParaRPr lang="it-IT" dirty="0" smtClean="0">
              <a:solidFill>
                <a:schemeClr val="tx1">
                  <a:lumMod val="65000"/>
                  <a:lumOff val="35000"/>
                </a:schemeClr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AutoShape 6" descr="Risultati immagini per EUropean Union log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 dirty="0">
              <a:latin typeface="Verdana" pitchFamily="34" charset="0"/>
            </a:endParaRPr>
          </a:p>
        </p:txBody>
      </p:sp>
      <p:sp>
        <p:nvSpPr>
          <p:cNvPr id="2056" name="AutoShape 8" descr="Risultati immagini per EUropean Union log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 dirty="0">
              <a:latin typeface="Verdana" pitchFamily="34" charset="0"/>
            </a:endParaRPr>
          </a:p>
        </p:txBody>
      </p:sp>
      <p:sp>
        <p:nvSpPr>
          <p:cNvPr id="13" name="Segnaposto contenuto 2"/>
          <p:cNvSpPr txBox="1">
            <a:spLocks/>
          </p:cNvSpPr>
          <p:nvPr/>
        </p:nvSpPr>
        <p:spPr>
          <a:xfrm>
            <a:off x="467544" y="1556840"/>
            <a:ext cx="8172000" cy="432000"/>
          </a:xfrm>
          <a:prstGeom prst="rect">
            <a:avLst/>
          </a:prstGeom>
          <a:gradFill flip="none" rotWithShape="1">
            <a:gsLst>
              <a:gs pos="0">
                <a:schemeClr val="bg1">
                  <a:shade val="30000"/>
                  <a:satMod val="115000"/>
                </a:schemeClr>
              </a:gs>
              <a:gs pos="50000">
                <a:schemeClr val="bg1">
                  <a:shade val="67500"/>
                  <a:satMod val="115000"/>
                </a:schemeClr>
              </a:gs>
              <a:gs pos="100000">
                <a:schemeClr val="bg1">
                  <a:shade val="100000"/>
                  <a:satMod val="115000"/>
                </a:schemeClr>
              </a:gs>
            </a:gsLst>
            <a:lin ang="18900000" scaled="1"/>
            <a:tileRect/>
          </a:gradFill>
        </p:spPr>
        <p:txBody>
          <a:bodyPr vert="horz" lIns="91440" tIns="45720" rIns="91440" bIns="45720" rtlCol="0">
            <a:noAutofit/>
          </a:bodyPr>
          <a:lstStyle/>
          <a:p>
            <a:pPr marL="358775" marR="0" lvl="0" indent="-3587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it-IT" sz="2200" dirty="0" err="1" smtClean="0">
                <a:solidFill>
                  <a:srgbClr val="CC0000"/>
                </a:solidFill>
                <a:latin typeface="Verdana" pitchFamily="34" charset="0"/>
              </a:rPr>
              <a:t>What</a:t>
            </a:r>
            <a:r>
              <a:rPr lang="it-IT" sz="2200" dirty="0" smtClean="0">
                <a:solidFill>
                  <a:srgbClr val="CC0000"/>
                </a:solidFill>
                <a:latin typeface="Verdana" pitchFamily="34" charset="0"/>
              </a:rPr>
              <a:t> </a:t>
            </a:r>
            <a:r>
              <a:rPr lang="it-IT" sz="2200" dirty="0" err="1" smtClean="0">
                <a:solidFill>
                  <a:srgbClr val="CC0000"/>
                </a:solidFill>
                <a:latin typeface="Verdana" pitchFamily="34" charset="0"/>
              </a:rPr>
              <a:t>we</a:t>
            </a:r>
            <a:r>
              <a:rPr lang="it-IT" sz="2200" dirty="0" smtClean="0">
                <a:solidFill>
                  <a:srgbClr val="CC0000"/>
                </a:solidFill>
                <a:latin typeface="Verdana" pitchFamily="34" charset="0"/>
              </a:rPr>
              <a:t> </a:t>
            </a:r>
            <a:r>
              <a:rPr lang="it-IT" sz="2200" dirty="0" err="1" smtClean="0">
                <a:solidFill>
                  <a:srgbClr val="CC0000"/>
                </a:solidFill>
                <a:latin typeface="Verdana" pitchFamily="34" charset="0"/>
              </a:rPr>
              <a:t>capitalize</a:t>
            </a:r>
            <a:r>
              <a:rPr lang="it-IT" sz="2200" dirty="0" smtClean="0">
                <a:solidFill>
                  <a:srgbClr val="CC0000"/>
                </a:solidFill>
                <a:latin typeface="Verdana" pitchFamily="34" charset="0"/>
              </a:rPr>
              <a:t>?</a:t>
            </a:r>
            <a:endParaRPr kumimoji="0" lang="it-IT" sz="8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</p:txBody>
      </p:sp>
      <p:grpSp>
        <p:nvGrpSpPr>
          <p:cNvPr id="11" name="Gruppo 10"/>
          <p:cNvGrpSpPr/>
          <p:nvPr/>
        </p:nvGrpSpPr>
        <p:grpSpPr>
          <a:xfrm>
            <a:off x="323528" y="116632"/>
            <a:ext cx="8424936" cy="1333892"/>
            <a:chOff x="323528" y="116632"/>
            <a:chExt cx="8424936" cy="1333892"/>
          </a:xfrm>
        </p:grpSpPr>
        <p:sp>
          <p:nvSpPr>
            <p:cNvPr id="15" name="Rettangolo 14"/>
            <p:cNvSpPr/>
            <p:nvPr/>
          </p:nvSpPr>
          <p:spPr>
            <a:xfrm>
              <a:off x="323528" y="188640"/>
              <a:ext cx="8424936" cy="126188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buNone/>
              </a:pPr>
              <a:endParaRPr lang="it-IT" sz="1400" dirty="0" smtClean="0">
                <a:latin typeface="Arial" pitchFamily="34" charset="0"/>
                <a:cs typeface="Arial" pitchFamily="34" charset="0"/>
              </a:endParaRPr>
            </a:p>
            <a:p>
              <a:pPr marL="811213"/>
              <a:endParaRPr lang="it-IT" sz="2400" dirty="0" smtClean="0">
                <a:latin typeface="Kunstler Script" pitchFamily="66" charset="0"/>
              </a:endParaRPr>
            </a:p>
            <a:p>
              <a:pPr algn="ctr"/>
              <a:r>
                <a:rPr lang="it-IT" sz="2800" dirty="0" smtClean="0">
                  <a:solidFill>
                    <a:schemeClr val="accent1"/>
                  </a:solidFill>
                  <a:latin typeface="Kunstler Script" pitchFamily="66" charset="0"/>
                </a:rPr>
                <a:t>Agenzia per la coesione Territoriale</a:t>
              </a:r>
            </a:p>
            <a:p>
              <a:pPr marL="176213"/>
              <a:r>
                <a:rPr lang="it-IT" sz="1000" b="1" dirty="0" smtClean="0">
                  <a:solidFill>
                    <a:schemeClr val="bg1">
                      <a:lumMod val="65000"/>
                    </a:schemeClr>
                  </a:solidFill>
                  <a:latin typeface="Arial" pitchFamily="34" charset="0"/>
                  <a:cs typeface="Arial" pitchFamily="34" charset="0"/>
                </a:rPr>
                <a:t>___________________________________________________________________________________________________________________</a:t>
              </a:r>
              <a:endParaRPr lang="it-IT" sz="1000" b="1" dirty="0">
                <a:solidFill>
                  <a:schemeClr val="bg1">
                    <a:lumMod val="65000"/>
                  </a:schemeClr>
                </a:solidFill>
                <a:latin typeface="Kunstler Script" pitchFamily="66" charset="0"/>
              </a:endParaRPr>
            </a:p>
          </p:txBody>
        </p:sp>
        <p:pic>
          <p:nvPicPr>
            <p:cNvPr id="16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83968" y="116632"/>
              <a:ext cx="577274" cy="6480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18" name="Diagramma 17"/>
          <p:cNvGraphicFramePr/>
          <p:nvPr/>
        </p:nvGraphicFramePr>
        <p:xfrm>
          <a:off x="-756592" y="2492896"/>
          <a:ext cx="5544616" cy="43651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9" name="Rettangolo arrotondato 18"/>
          <p:cNvSpPr/>
          <p:nvPr/>
        </p:nvSpPr>
        <p:spPr>
          <a:xfrm>
            <a:off x="395536" y="2348880"/>
            <a:ext cx="2448272" cy="72008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it-IT" sz="14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Capitalization</a:t>
            </a:r>
            <a:r>
              <a:rPr lang="it-IT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it-IT" sz="14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among</a:t>
            </a:r>
            <a:r>
              <a:rPr lang="it-IT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it-IT" sz="14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programming</a:t>
            </a:r>
            <a:r>
              <a:rPr lang="it-IT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it-IT" sz="14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periods</a:t>
            </a:r>
            <a:endParaRPr lang="it-IT" sz="1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20" name="Diagramma 19"/>
          <p:cNvGraphicFramePr/>
          <p:nvPr/>
        </p:nvGraphicFramePr>
        <p:xfrm>
          <a:off x="2195736" y="2492896"/>
          <a:ext cx="5544616" cy="43651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21" name="Rettangolo arrotondato 20"/>
          <p:cNvSpPr/>
          <p:nvPr/>
        </p:nvSpPr>
        <p:spPr>
          <a:xfrm>
            <a:off x="3347864" y="2348880"/>
            <a:ext cx="2448272" cy="72008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it-IT" sz="14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Capitalization</a:t>
            </a:r>
            <a:r>
              <a:rPr lang="it-IT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it-IT" sz="14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among</a:t>
            </a:r>
            <a:r>
              <a:rPr lang="it-IT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it-IT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ETC/</a:t>
            </a:r>
            <a:r>
              <a:rPr lang="it-IT" sz="14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Mainstream</a:t>
            </a:r>
            <a:endParaRPr lang="it-IT" sz="1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2" name="Rettangolo arrotondato 21"/>
          <p:cNvSpPr/>
          <p:nvPr/>
        </p:nvSpPr>
        <p:spPr>
          <a:xfrm>
            <a:off x="6300192" y="2348880"/>
            <a:ext cx="2448272" cy="72008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it-IT" sz="14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Intra-Program</a:t>
            </a:r>
            <a:r>
              <a:rPr lang="it-IT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it-IT" sz="14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Capitalization</a:t>
            </a:r>
            <a:endParaRPr lang="it-IT" sz="1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23" name="Diagramma 22"/>
          <p:cNvGraphicFramePr/>
          <p:nvPr/>
        </p:nvGraphicFramePr>
        <p:xfrm>
          <a:off x="5220072" y="2492896"/>
          <a:ext cx="5544616" cy="43651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sp>
        <p:nvSpPr>
          <p:cNvPr id="24" name="Rettangolo 23"/>
          <p:cNvSpPr/>
          <p:nvPr/>
        </p:nvSpPr>
        <p:spPr>
          <a:xfrm>
            <a:off x="107504" y="2132856"/>
            <a:ext cx="2952328" cy="3960440"/>
          </a:xfrm>
          <a:prstGeom prst="rect">
            <a:avLst/>
          </a:prstGeom>
          <a:noFill/>
          <a:ln w="381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5" name="Rettangolo 24"/>
          <p:cNvSpPr/>
          <p:nvPr/>
        </p:nvSpPr>
        <p:spPr>
          <a:xfrm>
            <a:off x="3131840" y="2132856"/>
            <a:ext cx="2952328" cy="3960440"/>
          </a:xfrm>
          <a:prstGeom prst="rect">
            <a:avLst/>
          </a:prstGeom>
          <a:noFill/>
          <a:ln w="381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6" name="Rettangolo 25"/>
          <p:cNvSpPr/>
          <p:nvPr/>
        </p:nvSpPr>
        <p:spPr>
          <a:xfrm>
            <a:off x="6156176" y="2132856"/>
            <a:ext cx="2952328" cy="3960440"/>
          </a:xfrm>
          <a:prstGeom prst="rect">
            <a:avLst/>
          </a:prstGeom>
          <a:noFill/>
          <a:ln w="381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AutoShape 6" descr="Risultati immagini per EUropean Union log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 dirty="0">
              <a:latin typeface="Verdana" pitchFamily="34" charset="0"/>
            </a:endParaRPr>
          </a:p>
        </p:txBody>
      </p:sp>
      <p:sp>
        <p:nvSpPr>
          <p:cNvPr id="2056" name="AutoShape 8" descr="Risultati immagini per EUropean Union log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 dirty="0">
              <a:latin typeface="Verdana" pitchFamily="34" charset="0"/>
            </a:endParaRPr>
          </a:p>
        </p:txBody>
      </p:sp>
      <p:grpSp>
        <p:nvGrpSpPr>
          <p:cNvPr id="2" name="Gruppo 10"/>
          <p:cNvGrpSpPr/>
          <p:nvPr/>
        </p:nvGrpSpPr>
        <p:grpSpPr>
          <a:xfrm>
            <a:off x="323528" y="116632"/>
            <a:ext cx="8424936" cy="1333892"/>
            <a:chOff x="323528" y="116632"/>
            <a:chExt cx="8424936" cy="1333892"/>
          </a:xfrm>
        </p:grpSpPr>
        <p:sp>
          <p:nvSpPr>
            <p:cNvPr id="15" name="Rettangolo 14"/>
            <p:cNvSpPr/>
            <p:nvPr/>
          </p:nvSpPr>
          <p:spPr>
            <a:xfrm>
              <a:off x="323528" y="188640"/>
              <a:ext cx="8424936" cy="126188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buNone/>
              </a:pPr>
              <a:endParaRPr lang="it-IT" sz="1400" dirty="0" smtClean="0">
                <a:latin typeface="Arial" pitchFamily="34" charset="0"/>
                <a:cs typeface="Arial" pitchFamily="34" charset="0"/>
              </a:endParaRPr>
            </a:p>
            <a:p>
              <a:pPr marL="811213"/>
              <a:endParaRPr lang="it-IT" sz="2400" dirty="0" smtClean="0">
                <a:latin typeface="Kunstler Script" pitchFamily="66" charset="0"/>
              </a:endParaRPr>
            </a:p>
            <a:p>
              <a:pPr algn="ctr"/>
              <a:r>
                <a:rPr lang="it-IT" sz="2800" dirty="0" smtClean="0">
                  <a:solidFill>
                    <a:schemeClr val="accent1"/>
                  </a:solidFill>
                  <a:latin typeface="Kunstler Script" pitchFamily="66" charset="0"/>
                </a:rPr>
                <a:t>Agenzia per la coesione Territoriale</a:t>
              </a:r>
            </a:p>
            <a:p>
              <a:pPr marL="176213"/>
              <a:r>
                <a:rPr lang="it-IT" sz="1000" b="1" dirty="0" smtClean="0">
                  <a:solidFill>
                    <a:schemeClr val="bg1">
                      <a:lumMod val="65000"/>
                    </a:schemeClr>
                  </a:solidFill>
                  <a:latin typeface="Arial" pitchFamily="34" charset="0"/>
                  <a:cs typeface="Arial" pitchFamily="34" charset="0"/>
                </a:rPr>
                <a:t>___________________________________________________________________________________________________________________</a:t>
              </a:r>
              <a:endParaRPr lang="it-IT" sz="1000" b="1" dirty="0">
                <a:solidFill>
                  <a:schemeClr val="bg1">
                    <a:lumMod val="65000"/>
                  </a:schemeClr>
                </a:solidFill>
                <a:latin typeface="Kunstler Script" pitchFamily="66" charset="0"/>
              </a:endParaRPr>
            </a:p>
          </p:txBody>
        </p:sp>
        <p:pic>
          <p:nvPicPr>
            <p:cNvPr id="16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83968" y="116632"/>
              <a:ext cx="577274" cy="6480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2" name="Segnaposto contenuto 2"/>
          <p:cNvSpPr txBox="1">
            <a:spLocks/>
          </p:cNvSpPr>
          <p:nvPr/>
        </p:nvSpPr>
        <p:spPr>
          <a:xfrm>
            <a:off x="467544" y="1484832"/>
            <a:ext cx="8172000" cy="432000"/>
          </a:xfrm>
          <a:prstGeom prst="rect">
            <a:avLst/>
          </a:prstGeom>
          <a:gradFill flip="none" rotWithShape="1">
            <a:gsLst>
              <a:gs pos="0">
                <a:schemeClr val="bg1">
                  <a:shade val="30000"/>
                  <a:satMod val="115000"/>
                </a:schemeClr>
              </a:gs>
              <a:gs pos="50000">
                <a:schemeClr val="bg1">
                  <a:shade val="67500"/>
                  <a:satMod val="115000"/>
                </a:schemeClr>
              </a:gs>
              <a:gs pos="100000">
                <a:schemeClr val="bg1">
                  <a:shade val="100000"/>
                  <a:satMod val="115000"/>
                </a:schemeClr>
              </a:gs>
            </a:gsLst>
            <a:lin ang="18900000" scaled="1"/>
            <a:tileRect/>
          </a:gradFill>
        </p:spPr>
        <p:txBody>
          <a:bodyPr vert="horz" lIns="91440" tIns="45720" rIns="91440" bIns="45720" rtlCol="0">
            <a:noAutofit/>
          </a:bodyPr>
          <a:lstStyle/>
          <a:p>
            <a:pPr marL="358775" marR="0" lvl="0" indent="-3587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it-IT" sz="2200" dirty="0" err="1" smtClean="0">
                <a:solidFill>
                  <a:srgbClr val="CC0000"/>
                </a:solidFill>
                <a:latin typeface="Verdana" pitchFamily="34" charset="0"/>
              </a:rPr>
              <a:t>What</a:t>
            </a:r>
            <a:r>
              <a:rPr lang="it-IT" sz="2200" dirty="0" smtClean="0">
                <a:solidFill>
                  <a:srgbClr val="CC0000"/>
                </a:solidFill>
                <a:latin typeface="Verdana" pitchFamily="34" charset="0"/>
              </a:rPr>
              <a:t> </a:t>
            </a:r>
            <a:r>
              <a:rPr lang="it-IT" sz="2200" dirty="0" err="1" smtClean="0">
                <a:solidFill>
                  <a:srgbClr val="CC0000"/>
                </a:solidFill>
                <a:latin typeface="Verdana" pitchFamily="34" charset="0"/>
              </a:rPr>
              <a:t>we</a:t>
            </a:r>
            <a:r>
              <a:rPr lang="it-IT" sz="2200" dirty="0" smtClean="0">
                <a:solidFill>
                  <a:srgbClr val="CC0000"/>
                </a:solidFill>
                <a:latin typeface="Verdana" pitchFamily="34" charset="0"/>
              </a:rPr>
              <a:t> are </a:t>
            </a:r>
            <a:r>
              <a:rPr lang="it-IT" sz="2200" dirty="0" err="1" smtClean="0">
                <a:solidFill>
                  <a:srgbClr val="CC0000"/>
                </a:solidFill>
                <a:latin typeface="Verdana" pitchFamily="34" charset="0"/>
              </a:rPr>
              <a:t>doing</a:t>
            </a:r>
            <a:r>
              <a:rPr lang="it-IT" sz="2200" dirty="0" smtClean="0">
                <a:solidFill>
                  <a:srgbClr val="CC0000"/>
                </a:solidFill>
                <a:latin typeface="Verdana" pitchFamily="34" charset="0"/>
              </a:rPr>
              <a:t> </a:t>
            </a:r>
            <a:r>
              <a:rPr lang="it-IT" sz="2200" dirty="0" err="1" smtClean="0">
                <a:solidFill>
                  <a:srgbClr val="CC0000"/>
                </a:solidFill>
                <a:latin typeface="Verdana" pitchFamily="34" charset="0"/>
              </a:rPr>
              <a:t>to</a:t>
            </a:r>
            <a:r>
              <a:rPr lang="it-IT" sz="2200" dirty="0" smtClean="0">
                <a:solidFill>
                  <a:srgbClr val="CC0000"/>
                </a:solidFill>
                <a:latin typeface="Verdana" pitchFamily="34" charset="0"/>
              </a:rPr>
              <a:t> </a:t>
            </a:r>
            <a:r>
              <a:rPr lang="it-IT" sz="2200" dirty="0" err="1" smtClean="0">
                <a:solidFill>
                  <a:srgbClr val="CC0000"/>
                </a:solidFill>
                <a:latin typeface="Verdana" pitchFamily="34" charset="0"/>
              </a:rPr>
              <a:t>capitalize</a:t>
            </a:r>
            <a:r>
              <a:rPr lang="it-IT" sz="2200" dirty="0" smtClean="0">
                <a:solidFill>
                  <a:srgbClr val="CC0000"/>
                </a:solidFill>
                <a:latin typeface="Verdana" pitchFamily="34" charset="0"/>
              </a:rPr>
              <a:t>?</a:t>
            </a:r>
            <a:endParaRPr kumimoji="0" lang="it-IT" sz="8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251520" y="1951087"/>
            <a:ext cx="8784976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8775" lvl="0" indent="-358775">
              <a:spcBef>
                <a:spcPts val="600"/>
              </a:spcBef>
              <a:spcAft>
                <a:spcPts val="200"/>
              </a:spcAft>
            </a:pPr>
            <a:r>
              <a:rPr lang="it-IT" sz="1600" b="1" dirty="0" err="1" smtClean="0">
                <a:latin typeface="Verdana" pitchFamily="34" charset="0"/>
              </a:rPr>
              <a:t>What</a:t>
            </a:r>
            <a:r>
              <a:rPr lang="it-IT" sz="1600" b="1" dirty="0" smtClean="0">
                <a:latin typeface="Verdana" pitchFamily="34" charset="0"/>
              </a:rPr>
              <a:t> </a:t>
            </a:r>
            <a:r>
              <a:rPr lang="it-IT" sz="1600" b="1" dirty="0" err="1" smtClean="0">
                <a:latin typeface="Verdana" pitchFamily="34" charset="0"/>
              </a:rPr>
              <a:t>we</a:t>
            </a:r>
            <a:r>
              <a:rPr lang="it-IT" sz="1600" b="1" dirty="0" smtClean="0">
                <a:latin typeface="Verdana" pitchFamily="34" charset="0"/>
              </a:rPr>
              <a:t> </a:t>
            </a:r>
            <a:r>
              <a:rPr lang="it-IT" sz="1600" b="1" dirty="0" err="1" smtClean="0">
                <a:latin typeface="Verdana" pitchFamily="34" charset="0"/>
              </a:rPr>
              <a:t>have</a:t>
            </a:r>
            <a:r>
              <a:rPr lang="it-IT" sz="1600" b="1" dirty="0" smtClean="0">
                <a:latin typeface="Verdana" pitchFamily="34" charset="0"/>
              </a:rPr>
              <a:t> </a:t>
            </a:r>
            <a:r>
              <a:rPr lang="it-IT" sz="1600" b="1" dirty="0" err="1" smtClean="0">
                <a:latin typeface="Verdana" pitchFamily="34" charset="0"/>
              </a:rPr>
              <a:t>done</a:t>
            </a:r>
            <a:r>
              <a:rPr lang="it-IT" sz="1600" b="1" dirty="0" smtClean="0">
                <a:latin typeface="Verdana" pitchFamily="34" charset="0"/>
              </a:rPr>
              <a:t>:</a:t>
            </a:r>
          </a:p>
          <a:p>
            <a:pPr marL="358775" lvl="0" indent="-358775">
              <a:spcBef>
                <a:spcPts val="600"/>
              </a:spcBef>
              <a:spcAft>
                <a:spcPts val="200"/>
              </a:spcAft>
              <a:buFont typeface="Wingdings" pitchFamily="2" charset="2"/>
              <a:buChar char="Ø"/>
            </a:pPr>
            <a:r>
              <a:rPr lang="it-IT" sz="1600" u="sng" dirty="0" smtClean="0">
                <a:latin typeface="Verdana" pitchFamily="34" charset="0"/>
              </a:rPr>
              <a:t>2007-2013</a:t>
            </a:r>
            <a:r>
              <a:rPr lang="it-IT" sz="1600" dirty="0" smtClean="0">
                <a:latin typeface="Verdana" pitchFamily="34" charset="0"/>
              </a:rPr>
              <a:t>: </a:t>
            </a:r>
            <a:r>
              <a:rPr lang="it-IT" sz="1600" dirty="0" err="1" smtClean="0">
                <a:latin typeface="Verdana" pitchFamily="34" charset="0"/>
              </a:rPr>
              <a:t>Capitalization</a:t>
            </a:r>
            <a:r>
              <a:rPr lang="it-IT" sz="1600" dirty="0" smtClean="0">
                <a:latin typeface="Verdana" pitchFamily="34" charset="0"/>
              </a:rPr>
              <a:t> </a:t>
            </a:r>
            <a:r>
              <a:rPr lang="it-IT" sz="1600" dirty="0" err="1" smtClean="0">
                <a:latin typeface="Verdana" pitchFamily="34" charset="0"/>
              </a:rPr>
              <a:t>Plans</a:t>
            </a:r>
            <a:r>
              <a:rPr lang="it-IT" sz="1600" dirty="0" smtClean="0">
                <a:latin typeface="Verdana" pitchFamily="34" charset="0"/>
              </a:rPr>
              <a:t> and </a:t>
            </a:r>
            <a:r>
              <a:rPr lang="it-IT" sz="1600" dirty="0" err="1" smtClean="0">
                <a:latin typeface="Verdana" pitchFamily="34" charset="0"/>
              </a:rPr>
              <a:t>Capitalization</a:t>
            </a:r>
            <a:r>
              <a:rPr lang="it-IT" sz="1600" dirty="0" smtClean="0">
                <a:latin typeface="Verdana" pitchFamily="34" charset="0"/>
              </a:rPr>
              <a:t> </a:t>
            </a:r>
            <a:r>
              <a:rPr lang="it-IT" sz="1600" dirty="0" err="1" smtClean="0">
                <a:latin typeface="Verdana" pitchFamily="34" charset="0"/>
              </a:rPr>
              <a:t>calls</a:t>
            </a:r>
            <a:r>
              <a:rPr lang="it-IT" sz="1600" dirty="0" smtClean="0">
                <a:latin typeface="Verdana" pitchFamily="34" charset="0"/>
              </a:rPr>
              <a:t> in </a:t>
            </a:r>
            <a:r>
              <a:rPr lang="it-IT" sz="1600" dirty="0" err="1" smtClean="0">
                <a:latin typeface="Verdana" pitchFamily="34" charset="0"/>
              </a:rPr>
              <a:t>order</a:t>
            </a:r>
            <a:r>
              <a:rPr lang="it-IT" sz="1600" dirty="0" smtClean="0">
                <a:latin typeface="Verdana" pitchFamily="34" charset="0"/>
              </a:rPr>
              <a:t> </a:t>
            </a:r>
            <a:r>
              <a:rPr lang="it-IT" sz="1600" dirty="0" err="1" smtClean="0">
                <a:latin typeface="Verdana" pitchFamily="34" charset="0"/>
              </a:rPr>
              <a:t>to</a:t>
            </a:r>
            <a:r>
              <a:rPr lang="it-IT" sz="1600" dirty="0" smtClean="0">
                <a:latin typeface="Verdana" pitchFamily="34" charset="0"/>
              </a:rPr>
              <a:t> </a:t>
            </a:r>
            <a:r>
              <a:rPr lang="it-IT" sz="1600" dirty="0" err="1" smtClean="0">
                <a:latin typeface="Verdana" pitchFamily="34" charset="0"/>
              </a:rPr>
              <a:t>prepare</a:t>
            </a:r>
            <a:r>
              <a:rPr lang="it-IT" sz="1600" dirty="0" smtClean="0">
                <a:latin typeface="Verdana" pitchFamily="34" charset="0"/>
              </a:rPr>
              <a:t> </a:t>
            </a:r>
            <a:r>
              <a:rPr lang="it-IT" sz="1600" dirty="0" err="1" smtClean="0">
                <a:latin typeface="Verdana" pitchFamily="34" charset="0"/>
              </a:rPr>
              <a:t>new</a:t>
            </a:r>
            <a:r>
              <a:rPr lang="it-IT" sz="1600" dirty="0" smtClean="0">
                <a:latin typeface="Verdana" pitchFamily="34" charset="0"/>
              </a:rPr>
              <a:t> 2014-2020 </a:t>
            </a:r>
            <a:r>
              <a:rPr lang="it-IT" sz="1600" dirty="0" err="1" smtClean="0">
                <a:latin typeface="Verdana" pitchFamily="34" charset="0"/>
              </a:rPr>
              <a:t>Programs</a:t>
            </a:r>
            <a:endParaRPr lang="it-IT" sz="1600" dirty="0" smtClean="0">
              <a:latin typeface="Verdana" pitchFamily="34" charset="0"/>
            </a:endParaRPr>
          </a:p>
          <a:p>
            <a:pPr marL="358775" lvl="0" indent="-358775">
              <a:spcBef>
                <a:spcPts val="600"/>
              </a:spcBef>
              <a:spcAft>
                <a:spcPts val="200"/>
              </a:spcAft>
            </a:pPr>
            <a:endParaRPr lang="it-IT" sz="1200" dirty="0" smtClean="0">
              <a:latin typeface="Verdana" pitchFamily="34" charset="0"/>
            </a:endParaRPr>
          </a:p>
          <a:p>
            <a:pPr marL="358775" lvl="0" indent="-358775">
              <a:spcBef>
                <a:spcPts val="600"/>
              </a:spcBef>
              <a:spcAft>
                <a:spcPts val="200"/>
              </a:spcAft>
            </a:pPr>
            <a:r>
              <a:rPr lang="it-IT" sz="1600" b="1" dirty="0" err="1" smtClean="0">
                <a:latin typeface="Verdana" pitchFamily="34" charset="0"/>
              </a:rPr>
              <a:t>What</a:t>
            </a:r>
            <a:r>
              <a:rPr lang="it-IT" sz="1600" b="1" dirty="0" smtClean="0">
                <a:latin typeface="Verdana" pitchFamily="34" charset="0"/>
              </a:rPr>
              <a:t> </a:t>
            </a:r>
            <a:r>
              <a:rPr lang="it-IT" sz="1600" b="1" dirty="0" err="1" smtClean="0">
                <a:latin typeface="Verdana" pitchFamily="34" charset="0"/>
              </a:rPr>
              <a:t>we</a:t>
            </a:r>
            <a:r>
              <a:rPr lang="it-IT" sz="1600" b="1" dirty="0" smtClean="0">
                <a:latin typeface="Verdana" pitchFamily="34" charset="0"/>
              </a:rPr>
              <a:t> are </a:t>
            </a:r>
            <a:r>
              <a:rPr lang="it-IT" sz="1600" b="1" dirty="0" err="1" smtClean="0">
                <a:latin typeface="Verdana" pitchFamily="34" charset="0"/>
              </a:rPr>
              <a:t>doing</a:t>
            </a:r>
            <a:r>
              <a:rPr lang="it-IT" sz="1600" b="1" dirty="0" smtClean="0">
                <a:latin typeface="Verdana" pitchFamily="34" charset="0"/>
              </a:rPr>
              <a:t>:</a:t>
            </a:r>
          </a:p>
          <a:p>
            <a:pPr marL="358775" lvl="0" indent="-358775">
              <a:spcBef>
                <a:spcPts val="600"/>
              </a:spcBef>
              <a:spcAft>
                <a:spcPts val="200"/>
              </a:spcAft>
              <a:buFont typeface="Wingdings" pitchFamily="2" charset="2"/>
              <a:buChar char="Ø"/>
            </a:pPr>
            <a:r>
              <a:rPr lang="it-IT" sz="1600" u="sng" dirty="0" smtClean="0">
                <a:latin typeface="Verdana" pitchFamily="34" charset="0"/>
              </a:rPr>
              <a:t>2014-2020</a:t>
            </a:r>
            <a:r>
              <a:rPr lang="it-IT" sz="1600" dirty="0" smtClean="0">
                <a:latin typeface="Verdana" pitchFamily="34" charset="0"/>
              </a:rPr>
              <a:t>: </a:t>
            </a:r>
            <a:r>
              <a:rPr lang="it-IT" sz="1600" dirty="0" err="1" smtClean="0">
                <a:latin typeface="Verdana" pitchFamily="34" charset="0"/>
              </a:rPr>
              <a:t>Specific</a:t>
            </a:r>
            <a:r>
              <a:rPr lang="it-IT" sz="1600" dirty="0" smtClean="0">
                <a:latin typeface="Verdana" pitchFamily="34" charset="0"/>
              </a:rPr>
              <a:t> </a:t>
            </a:r>
            <a:r>
              <a:rPr lang="it-IT" sz="1600" dirty="0" err="1" smtClean="0">
                <a:latin typeface="Verdana" pitchFamily="34" charset="0"/>
              </a:rPr>
              <a:t>calls</a:t>
            </a:r>
            <a:r>
              <a:rPr lang="it-IT" sz="1600" dirty="0" smtClean="0">
                <a:latin typeface="Verdana" pitchFamily="34" charset="0"/>
              </a:rPr>
              <a:t> (</a:t>
            </a:r>
            <a:r>
              <a:rPr lang="it-IT" sz="1600" dirty="0" err="1" smtClean="0">
                <a:latin typeface="Verdana" pitchFamily="34" charset="0"/>
              </a:rPr>
              <a:t>MED-Horizontal</a:t>
            </a:r>
            <a:r>
              <a:rPr lang="it-IT" sz="1600" dirty="0" smtClean="0">
                <a:latin typeface="Verdana" pitchFamily="34" charset="0"/>
              </a:rPr>
              <a:t> </a:t>
            </a:r>
            <a:r>
              <a:rPr lang="it-IT" sz="1600" dirty="0" err="1" smtClean="0">
                <a:latin typeface="Verdana" pitchFamily="34" charset="0"/>
              </a:rPr>
              <a:t>Projects</a:t>
            </a:r>
            <a:r>
              <a:rPr lang="it-IT" sz="1600" dirty="0" smtClean="0">
                <a:latin typeface="Verdana" pitchFamily="34" charset="0"/>
              </a:rPr>
              <a:t>; Standard + IT-HR; Best </a:t>
            </a:r>
            <a:r>
              <a:rPr lang="it-IT" sz="1600" dirty="0" err="1" smtClean="0">
                <a:latin typeface="Verdana" pitchFamily="34" charset="0"/>
              </a:rPr>
              <a:t>Practices</a:t>
            </a:r>
            <a:r>
              <a:rPr lang="it-IT" sz="1600" dirty="0" smtClean="0">
                <a:latin typeface="Verdana" pitchFamily="34" charset="0"/>
              </a:rPr>
              <a:t> URBACT III; </a:t>
            </a:r>
            <a:r>
              <a:rPr lang="it-IT" sz="1600" dirty="0" err="1" smtClean="0">
                <a:latin typeface="Verdana" pitchFamily="34" charset="0"/>
              </a:rPr>
              <a:t>Interreg</a:t>
            </a:r>
            <a:r>
              <a:rPr lang="it-IT" sz="1600" dirty="0" smtClean="0">
                <a:latin typeface="Verdana" pitchFamily="34" charset="0"/>
              </a:rPr>
              <a:t> </a:t>
            </a:r>
            <a:r>
              <a:rPr lang="it-IT" sz="1600" dirty="0" err="1" smtClean="0">
                <a:latin typeface="Verdana" pitchFamily="34" charset="0"/>
              </a:rPr>
              <a:t>Platforms…</a:t>
            </a:r>
            <a:r>
              <a:rPr lang="it-IT" sz="1600" dirty="0" smtClean="0">
                <a:latin typeface="Verdana" pitchFamily="34" charset="0"/>
              </a:rPr>
              <a:t>) </a:t>
            </a:r>
          </a:p>
          <a:p>
            <a:pPr marL="358775" lvl="0" indent="-358775">
              <a:spcBef>
                <a:spcPts val="600"/>
              </a:spcBef>
              <a:spcAft>
                <a:spcPts val="200"/>
              </a:spcAft>
            </a:pPr>
            <a:endParaRPr lang="it-IT" sz="1200" dirty="0" smtClean="0">
              <a:latin typeface="Verdana" pitchFamily="34" charset="0"/>
            </a:endParaRPr>
          </a:p>
          <a:p>
            <a:pPr marL="358775" lvl="0" indent="-358775">
              <a:spcBef>
                <a:spcPts val="600"/>
              </a:spcBef>
              <a:spcAft>
                <a:spcPts val="200"/>
              </a:spcAft>
            </a:pPr>
            <a:r>
              <a:rPr lang="it-IT" sz="1600" b="1" dirty="0" err="1" smtClean="0">
                <a:latin typeface="Verdana" pitchFamily="34" charset="0"/>
              </a:rPr>
              <a:t>What</a:t>
            </a:r>
            <a:r>
              <a:rPr lang="it-IT" sz="1600" b="1" dirty="0" smtClean="0">
                <a:latin typeface="Verdana" pitchFamily="34" charset="0"/>
              </a:rPr>
              <a:t> </a:t>
            </a:r>
            <a:r>
              <a:rPr lang="it-IT" sz="1600" b="1" dirty="0" err="1" smtClean="0">
                <a:latin typeface="Verdana" pitchFamily="34" charset="0"/>
              </a:rPr>
              <a:t>we</a:t>
            </a:r>
            <a:r>
              <a:rPr lang="it-IT" sz="1600" b="1" dirty="0" smtClean="0">
                <a:latin typeface="Verdana" pitchFamily="34" charset="0"/>
              </a:rPr>
              <a:t> can do in the future:</a:t>
            </a:r>
          </a:p>
          <a:p>
            <a:pPr marL="358775" lvl="0" indent="-358775">
              <a:spcBef>
                <a:spcPts val="600"/>
              </a:spcBef>
              <a:spcAft>
                <a:spcPts val="200"/>
              </a:spcAft>
              <a:buFont typeface="Wingdings" pitchFamily="2" charset="2"/>
              <a:buChar char="Ø"/>
            </a:pPr>
            <a:r>
              <a:rPr lang="it-IT" sz="1600" dirty="0" err="1" smtClean="0">
                <a:latin typeface="Verdana" pitchFamily="34" charset="0"/>
              </a:rPr>
              <a:t>Promote</a:t>
            </a:r>
            <a:r>
              <a:rPr lang="it-IT" sz="1600" dirty="0" smtClean="0">
                <a:latin typeface="Verdana" pitchFamily="34" charset="0"/>
              </a:rPr>
              <a:t> a </a:t>
            </a:r>
            <a:r>
              <a:rPr lang="it-IT" sz="1600" dirty="0" err="1" smtClean="0">
                <a:latin typeface="Verdana" pitchFamily="34" charset="0"/>
              </a:rPr>
              <a:t>better</a:t>
            </a:r>
            <a:r>
              <a:rPr lang="it-IT" sz="1600" dirty="0" smtClean="0">
                <a:latin typeface="Verdana" pitchFamily="34" charset="0"/>
              </a:rPr>
              <a:t> </a:t>
            </a:r>
            <a:r>
              <a:rPr lang="it-IT" sz="1600" dirty="0" err="1" smtClean="0">
                <a:latin typeface="Verdana" pitchFamily="34" charset="0"/>
              </a:rPr>
              <a:t>understanding</a:t>
            </a:r>
            <a:r>
              <a:rPr lang="it-IT" sz="1600" dirty="0" smtClean="0">
                <a:latin typeface="Verdana" pitchFamily="34" charset="0"/>
              </a:rPr>
              <a:t> </a:t>
            </a:r>
            <a:r>
              <a:rPr lang="it-IT" sz="1600" dirty="0" err="1" smtClean="0">
                <a:latin typeface="Verdana" pitchFamily="34" charset="0"/>
              </a:rPr>
              <a:t>of</a:t>
            </a:r>
            <a:r>
              <a:rPr lang="it-IT" sz="1600" dirty="0" smtClean="0">
                <a:latin typeface="Verdana" pitchFamily="34" charset="0"/>
              </a:rPr>
              <a:t> </a:t>
            </a:r>
            <a:r>
              <a:rPr lang="it-IT" sz="1600" dirty="0" err="1" smtClean="0">
                <a:latin typeface="Verdana" pitchFamily="34" charset="0"/>
              </a:rPr>
              <a:t>Interreg</a:t>
            </a:r>
            <a:r>
              <a:rPr lang="it-IT" sz="1600" dirty="0" smtClean="0">
                <a:latin typeface="Verdana" pitchFamily="34" charset="0"/>
              </a:rPr>
              <a:t> </a:t>
            </a:r>
            <a:r>
              <a:rPr lang="it-IT" sz="1600" dirty="0" err="1" smtClean="0">
                <a:latin typeface="Verdana" pitchFamily="34" charset="0"/>
              </a:rPr>
              <a:t>projects</a:t>
            </a:r>
            <a:r>
              <a:rPr lang="it-IT" sz="1600" dirty="0" smtClean="0">
                <a:latin typeface="Verdana" pitchFamily="34" charset="0"/>
              </a:rPr>
              <a:t> </a:t>
            </a:r>
            <a:r>
              <a:rPr lang="it-IT" sz="1600" dirty="0" err="1" smtClean="0">
                <a:latin typeface="Verdana" pitchFamily="34" charset="0"/>
              </a:rPr>
              <a:t>results</a:t>
            </a:r>
            <a:r>
              <a:rPr lang="it-IT" sz="1600" dirty="0" smtClean="0">
                <a:latin typeface="Verdana" pitchFamily="34" charset="0"/>
              </a:rPr>
              <a:t>/</a:t>
            </a:r>
            <a:r>
              <a:rPr lang="it-IT" sz="1600" dirty="0" err="1" smtClean="0">
                <a:latin typeface="Verdana" pitchFamily="34" charset="0"/>
              </a:rPr>
              <a:t>outputs</a:t>
            </a:r>
            <a:r>
              <a:rPr lang="it-IT" sz="1600" dirty="0" smtClean="0">
                <a:latin typeface="Verdana" pitchFamily="34" charset="0"/>
              </a:rPr>
              <a:t>, in </a:t>
            </a:r>
            <a:r>
              <a:rPr lang="it-IT" sz="1600" dirty="0" err="1" smtClean="0">
                <a:latin typeface="Verdana" pitchFamily="34" charset="0"/>
              </a:rPr>
              <a:t>particular</a:t>
            </a:r>
            <a:r>
              <a:rPr lang="it-IT" sz="1600" dirty="0" smtClean="0">
                <a:latin typeface="Verdana" pitchFamily="34" charset="0"/>
              </a:rPr>
              <a:t> </a:t>
            </a:r>
            <a:r>
              <a:rPr lang="it-IT" sz="1600" dirty="0" err="1" smtClean="0">
                <a:latin typeface="Verdana" pitchFamily="34" charset="0"/>
              </a:rPr>
              <a:t>among</a:t>
            </a:r>
            <a:r>
              <a:rPr lang="it-IT" sz="1600" dirty="0" smtClean="0">
                <a:latin typeface="Verdana" pitchFamily="34" charset="0"/>
              </a:rPr>
              <a:t> </a:t>
            </a:r>
            <a:r>
              <a:rPr lang="it-IT" sz="1600" dirty="0" err="1" smtClean="0">
                <a:latin typeface="Verdana" pitchFamily="34" charset="0"/>
              </a:rPr>
              <a:t>structures</a:t>
            </a:r>
            <a:r>
              <a:rPr lang="it-IT" sz="1600" dirty="0" smtClean="0">
                <a:latin typeface="Verdana" pitchFamily="34" charset="0"/>
              </a:rPr>
              <a:t> </a:t>
            </a:r>
            <a:r>
              <a:rPr lang="it-IT" sz="1600" dirty="0" err="1" smtClean="0">
                <a:latin typeface="Verdana" pitchFamily="34" charset="0"/>
              </a:rPr>
              <a:t>managing</a:t>
            </a:r>
            <a:r>
              <a:rPr lang="it-IT" sz="1600" dirty="0" smtClean="0">
                <a:latin typeface="Verdana" pitchFamily="34" charset="0"/>
              </a:rPr>
              <a:t> </a:t>
            </a:r>
            <a:r>
              <a:rPr lang="it-IT" sz="1600" dirty="0" err="1" smtClean="0">
                <a:latin typeface="Verdana" pitchFamily="34" charset="0"/>
              </a:rPr>
              <a:t>mainstream</a:t>
            </a:r>
            <a:r>
              <a:rPr lang="it-IT" sz="1600" dirty="0" smtClean="0">
                <a:latin typeface="Verdana" pitchFamily="34" charset="0"/>
              </a:rPr>
              <a:t> </a:t>
            </a:r>
            <a:r>
              <a:rPr lang="it-IT" sz="1600" dirty="0" err="1" smtClean="0">
                <a:latin typeface="Verdana" pitchFamily="34" charset="0"/>
              </a:rPr>
              <a:t>Programs</a:t>
            </a:r>
            <a:endParaRPr lang="it-IT" sz="1600" dirty="0" smtClean="0">
              <a:latin typeface="Verdana" pitchFamily="34" charset="0"/>
            </a:endParaRPr>
          </a:p>
          <a:p>
            <a:pPr marL="358775" lvl="0" indent="-358775">
              <a:spcBef>
                <a:spcPts val="600"/>
              </a:spcBef>
              <a:spcAft>
                <a:spcPts val="200"/>
              </a:spcAft>
              <a:buFont typeface="Wingdings" pitchFamily="2" charset="2"/>
              <a:buChar char="Ø"/>
            </a:pPr>
            <a:r>
              <a:rPr lang="it-IT" sz="1600" dirty="0" err="1" smtClean="0">
                <a:latin typeface="Verdana" pitchFamily="34" charset="0"/>
              </a:rPr>
              <a:t>Promote</a:t>
            </a:r>
            <a:r>
              <a:rPr lang="it-IT" sz="1600" dirty="0" smtClean="0">
                <a:latin typeface="Verdana" pitchFamily="34" charset="0"/>
              </a:rPr>
              <a:t> </a:t>
            </a:r>
            <a:r>
              <a:rPr lang="it-IT" sz="1600" dirty="0" err="1" smtClean="0">
                <a:latin typeface="Verdana" pitchFamily="34" charset="0"/>
              </a:rPr>
              <a:t>intra-programs</a:t>
            </a:r>
            <a:r>
              <a:rPr lang="it-IT" sz="1600" dirty="0" smtClean="0">
                <a:latin typeface="Verdana" pitchFamily="34" charset="0"/>
              </a:rPr>
              <a:t> </a:t>
            </a:r>
            <a:r>
              <a:rPr lang="it-IT" sz="1600" dirty="0" err="1" smtClean="0">
                <a:latin typeface="Verdana" pitchFamily="34" charset="0"/>
              </a:rPr>
              <a:t>synergies</a:t>
            </a:r>
            <a:r>
              <a:rPr lang="it-IT" sz="1600" dirty="0" smtClean="0">
                <a:latin typeface="Verdana" pitchFamily="34" charset="0"/>
              </a:rPr>
              <a:t>: MC </a:t>
            </a:r>
            <a:r>
              <a:rPr lang="it-IT" sz="1600" dirty="0" err="1" smtClean="0">
                <a:latin typeface="Verdana" pitchFamily="34" charset="0"/>
              </a:rPr>
              <a:t>participation</a:t>
            </a:r>
            <a:r>
              <a:rPr lang="it-IT" sz="1600" dirty="0" smtClean="0">
                <a:latin typeface="Verdana" pitchFamily="34" charset="0"/>
              </a:rPr>
              <a:t>; </a:t>
            </a:r>
            <a:r>
              <a:rPr lang="it-IT" sz="1600" dirty="0" err="1" smtClean="0">
                <a:latin typeface="Verdana" pitchFamily="34" charset="0"/>
              </a:rPr>
              <a:t>cross-cutting</a:t>
            </a:r>
            <a:r>
              <a:rPr lang="it-IT" sz="1600" dirty="0" smtClean="0">
                <a:latin typeface="Verdana" pitchFamily="34" charset="0"/>
              </a:rPr>
              <a:t> </a:t>
            </a:r>
            <a:r>
              <a:rPr lang="it-IT" sz="1600" dirty="0" err="1" smtClean="0">
                <a:latin typeface="Verdana" pitchFamily="34" charset="0"/>
              </a:rPr>
              <a:t>evaluation</a:t>
            </a:r>
            <a:r>
              <a:rPr lang="it-IT" sz="1600" dirty="0" smtClean="0">
                <a:latin typeface="Verdana" pitchFamily="34" charset="0"/>
              </a:rPr>
              <a:t> and </a:t>
            </a:r>
            <a:r>
              <a:rPr lang="it-IT" sz="1600" dirty="0" err="1" smtClean="0">
                <a:latin typeface="Verdana" pitchFamily="34" charset="0"/>
              </a:rPr>
              <a:t>communication</a:t>
            </a:r>
            <a:r>
              <a:rPr lang="it-IT" sz="1600" dirty="0" smtClean="0">
                <a:latin typeface="Verdana" pitchFamily="34" charset="0"/>
              </a:rPr>
              <a:t> </a:t>
            </a:r>
            <a:r>
              <a:rPr lang="it-IT" sz="1600" dirty="0" err="1" smtClean="0">
                <a:latin typeface="Verdana" pitchFamily="34" charset="0"/>
              </a:rPr>
              <a:t>activities</a:t>
            </a:r>
            <a:r>
              <a:rPr lang="it-IT" sz="1600" dirty="0" smtClean="0">
                <a:latin typeface="Verdana" pitchFamily="34" charset="0"/>
              </a:rPr>
              <a:t>; </a:t>
            </a:r>
            <a:r>
              <a:rPr lang="it-IT" sz="1600" dirty="0" err="1" smtClean="0">
                <a:latin typeface="Verdana" pitchFamily="34" charset="0"/>
              </a:rPr>
              <a:t>integrated</a:t>
            </a:r>
            <a:r>
              <a:rPr lang="it-IT" sz="1600" dirty="0" smtClean="0">
                <a:latin typeface="Verdana" pitchFamily="34" charset="0"/>
              </a:rPr>
              <a:t> </a:t>
            </a:r>
            <a:r>
              <a:rPr lang="it-IT" sz="1600" dirty="0" err="1" smtClean="0">
                <a:latin typeface="Verdana" pitchFamily="34" charset="0"/>
              </a:rPr>
              <a:t>monitoring</a:t>
            </a:r>
            <a:r>
              <a:rPr lang="it-IT" sz="1600" dirty="0" smtClean="0">
                <a:latin typeface="Verdana" pitchFamily="34" charset="0"/>
              </a:rPr>
              <a:t> </a:t>
            </a:r>
            <a:r>
              <a:rPr lang="it-IT" sz="1600" dirty="0" err="1" smtClean="0">
                <a:latin typeface="Verdana" pitchFamily="34" charset="0"/>
              </a:rPr>
              <a:t>systems</a:t>
            </a:r>
            <a:r>
              <a:rPr lang="it-IT" sz="1600" dirty="0" smtClean="0">
                <a:latin typeface="Verdana" pitchFamily="34" charset="0"/>
              </a:rPr>
              <a:t>/database/</a:t>
            </a:r>
            <a:r>
              <a:rPr lang="it-IT" sz="1600" dirty="0" err="1" smtClean="0">
                <a:latin typeface="Verdana" pitchFamily="34" charset="0"/>
              </a:rPr>
              <a:t>reporting</a:t>
            </a:r>
            <a:r>
              <a:rPr lang="it-IT" sz="1600" dirty="0" smtClean="0">
                <a:latin typeface="Verdana" pitchFamily="34" charset="0"/>
              </a:rPr>
              <a:t>;</a:t>
            </a:r>
          </a:p>
          <a:p>
            <a:pPr marL="358775" lvl="0" indent="-358775">
              <a:spcBef>
                <a:spcPts val="600"/>
              </a:spcBef>
              <a:spcAft>
                <a:spcPts val="200"/>
              </a:spcAft>
              <a:buFont typeface="Wingdings" pitchFamily="2" charset="2"/>
              <a:buChar char="Ø"/>
            </a:pPr>
            <a:r>
              <a:rPr lang="it-IT" sz="1600" dirty="0" smtClean="0">
                <a:latin typeface="Verdana" pitchFamily="34" charset="0"/>
              </a:rPr>
              <a:t>Exploit </a:t>
            </a:r>
            <a:r>
              <a:rPr lang="it-IT" sz="1600" dirty="0" err="1" smtClean="0">
                <a:latin typeface="Verdana" pitchFamily="34" charset="0"/>
              </a:rPr>
              <a:t>opportunities</a:t>
            </a:r>
            <a:r>
              <a:rPr lang="it-IT" sz="1600" dirty="0" smtClean="0">
                <a:latin typeface="Verdana" pitchFamily="34" charset="0"/>
              </a:rPr>
              <a:t> </a:t>
            </a:r>
            <a:r>
              <a:rPr lang="it-IT" sz="1600" dirty="0" err="1" smtClean="0">
                <a:latin typeface="Verdana" pitchFamily="34" charset="0"/>
              </a:rPr>
              <a:t>given</a:t>
            </a:r>
            <a:r>
              <a:rPr lang="it-IT" sz="1600" dirty="0" smtClean="0">
                <a:latin typeface="Verdana" pitchFamily="34" charset="0"/>
              </a:rPr>
              <a:t> </a:t>
            </a:r>
            <a:r>
              <a:rPr lang="it-IT" sz="1600" dirty="0" err="1" smtClean="0">
                <a:latin typeface="Verdana" pitchFamily="34" charset="0"/>
              </a:rPr>
              <a:t>by</a:t>
            </a:r>
            <a:r>
              <a:rPr lang="it-IT" sz="1600" dirty="0" smtClean="0">
                <a:latin typeface="Verdana" pitchFamily="34" charset="0"/>
              </a:rPr>
              <a:t> </a:t>
            </a:r>
            <a:r>
              <a:rPr lang="it-IT" sz="1600" dirty="0" err="1" smtClean="0">
                <a:latin typeface="Verdana" pitchFamily="34" charset="0"/>
              </a:rPr>
              <a:t>integration</a:t>
            </a:r>
            <a:r>
              <a:rPr lang="it-IT" sz="1600" dirty="0" smtClean="0">
                <a:latin typeface="Verdana" pitchFamily="34" charset="0"/>
              </a:rPr>
              <a:t>: ITI-CLLD; art. </a:t>
            </a:r>
            <a:r>
              <a:rPr lang="it-IT" sz="1600" dirty="0" smtClean="0">
                <a:latin typeface="Verdana" pitchFamily="34" charset="0"/>
              </a:rPr>
              <a:t>96.3.d</a:t>
            </a:r>
            <a:endParaRPr lang="it-IT" sz="1600" dirty="0" smtClean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5536" y="2348880"/>
            <a:ext cx="8208912" cy="2952328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358775" indent="-358775">
              <a:spcBef>
                <a:spcPts val="0"/>
              </a:spcBef>
              <a:buNone/>
            </a:pPr>
            <a:r>
              <a:rPr lang="it-IT" sz="2200" dirty="0" smtClean="0">
                <a:solidFill>
                  <a:srgbClr val="CC0000"/>
                </a:solidFill>
              </a:rPr>
              <a:t>	</a:t>
            </a:r>
            <a:endParaRPr lang="it-IT" sz="2000" dirty="0" smtClean="0">
              <a:solidFill>
                <a:srgbClr val="FFFF00"/>
              </a:solidFill>
            </a:endParaRPr>
          </a:p>
          <a:p>
            <a:pPr marL="358775" indent="-358775">
              <a:lnSpc>
                <a:spcPct val="200000"/>
              </a:lnSpc>
              <a:buNone/>
            </a:pPr>
            <a:r>
              <a:rPr lang="it-IT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endParaRPr lang="it-IT" sz="2400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358775" indent="-358775">
              <a:lnSpc>
                <a:spcPct val="150000"/>
              </a:lnSpc>
              <a:buNone/>
            </a:pPr>
            <a:r>
              <a:rPr lang="it-IT" sz="2400" i="1" dirty="0" smtClean="0">
                <a:solidFill>
                  <a:schemeClr val="accent1">
                    <a:lumMod val="75000"/>
                  </a:schemeClr>
                </a:solidFill>
              </a:rPr>
              <a:t>	</a:t>
            </a:r>
          </a:p>
          <a:p>
            <a:pPr marL="358775" indent="-358775">
              <a:lnSpc>
                <a:spcPct val="150000"/>
              </a:lnSpc>
              <a:buNone/>
            </a:pPr>
            <a:r>
              <a:rPr lang="it-IT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</a:p>
          <a:p>
            <a:pPr marL="0" indent="0">
              <a:buNone/>
            </a:pPr>
            <a:endParaRPr lang="it-IT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endParaRPr lang="it-IT" sz="2400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ü"/>
            </a:pPr>
            <a:endParaRPr lang="it-IT" sz="24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054" name="AutoShape 6" descr="Risultati immagini per EUropean Union log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 dirty="0">
              <a:latin typeface="Verdana" pitchFamily="34" charset="0"/>
            </a:endParaRPr>
          </a:p>
        </p:txBody>
      </p:sp>
      <p:sp>
        <p:nvSpPr>
          <p:cNvPr id="2056" name="AutoShape 8" descr="Risultati immagini per EUropean Union log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 dirty="0">
              <a:latin typeface="Verdana" pitchFamily="34" charset="0"/>
            </a:endParaRPr>
          </a:p>
        </p:txBody>
      </p:sp>
      <p:grpSp>
        <p:nvGrpSpPr>
          <p:cNvPr id="2" name="Gruppo 10"/>
          <p:cNvGrpSpPr/>
          <p:nvPr/>
        </p:nvGrpSpPr>
        <p:grpSpPr>
          <a:xfrm>
            <a:off x="323528" y="116632"/>
            <a:ext cx="8424936" cy="1333892"/>
            <a:chOff x="323528" y="116632"/>
            <a:chExt cx="8424936" cy="1333892"/>
          </a:xfrm>
        </p:grpSpPr>
        <p:sp>
          <p:nvSpPr>
            <p:cNvPr id="15" name="Rettangolo 14"/>
            <p:cNvSpPr/>
            <p:nvPr/>
          </p:nvSpPr>
          <p:spPr>
            <a:xfrm>
              <a:off x="323528" y="188640"/>
              <a:ext cx="8424936" cy="126188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buNone/>
              </a:pPr>
              <a:endParaRPr lang="it-IT" sz="1400" dirty="0" smtClean="0">
                <a:latin typeface="Arial" pitchFamily="34" charset="0"/>
                <a:cs typeface="Arial" pitchFamily="34" charset="0"/>
              </a:endParaRPr>
            </a:p>
            <a:p>
              <a:pPr marL="811213"/>
              <a:endParaRPr lang="it-IT" sz="2400" dirty="0" smtClean="0">
                <a:latin typeface="Kunstler Script" pitchFamily="66" charset="0"/>
              </a:endParaRPr>
            </a:p>
            <a:p>
              <a:pPr algn="ctr"/>
              <a:r>
                <a:rPr lang="it-IT" sz="2800" dirty="0" smtClean="0">
                  <a:solidFill>
                    <a:schemeClr val="accent1"/>
                  </a:solidFill>
                  <a:latin typeface="Kunstler Script" pitchFamily="66" charset="0"/>
                </a:rPr>
                <a:t>Agenzia per la coesione Territoriale</a:t>
              </a:r>
            </a:p>
            <a:p>
              <a:pPr marL="176213"/>
              <a:r>
                <a:rPr lang="it-IT" sz="1000" b="1" dirty="0" smtClean="0">
                  <a:solidFill>
                    <a:schemeClr val="bg1">
                      <a:lumMod val="65000"/>
                    </a:schemeClr>
                  </a:solidFill>
                  <a:latin typeface="Arial" pitchFamily="34" charset="0"/>
                  <a:cs typeface="Arial" pitchFamily="34" charset="0"/>
                </a:rPr>
                <a:t>___________________________________________________________________________________________________________________</a:t>
              </a:r>
              <a:endParaRPr lang="it-IT" sz="1000" b="1" dirty="0">
                <a:solidFill>
                  <a:schemeClr val="bg1">
                    <a:lumMod val="65000"/>
                  </a:schemeClr>
                </a:solidFill>
                <a:latin typeface="Kunstler Script" pitchFamily="66" charset="0"/>
              </a:endParaRPr>
            </a:p>
          </p:txBody>
        </p:sp>
        <p:pic>
          <p:nvPicPr>
            <p:cNvPr id="16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83968" y="116632"/>
              <a:ext cx="577274" cy="6480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2" name="Segnaposto contenuto 2"/>
          <p:cNvSpPr txBox="1">
            <a:spLocks/>
          </p:cNvSpPr>
          <p:nvPr/>
        </p:nvSpPr>
        <p:spPr>
          <a:xfrm>
            <a:off x="467544" y="1484832"/>
            <a:ext cx="8172000" cy="432000"/>
          </a:xfrm>
          <a:prstGeom prst="rect">
            <a:avLst/>
          </a:prstGeom>
          <a:gradFill flip="none" rotWithShape="1">
            <a:gsLst>
              <a:gs pos="0">
                <a:schemeClr val="bg1">
                  <a:shade val="30000"/>
                  <a:satMod val="115000"/>
                </a:schemeClr>
              </a:gs>
              <a:gs pos="50000">
                <a:schemeClr val="bg1">
                  <a:shade val="67500"/>
                  <a:satMod val="115000"/>
                </a:schemeClr>
              </a:gs>
              <a:gs pos="100000">
                <a:schemeClr val="bg1">
                  <a:shade val="100000"/>
                  <a:satMod val="115000"/>
                </a:schemeClr>
              </a:gs>
            </a:gsLst>
            <a:lin ang="18900000" scaled="1"/>
            <a:tileRect/>
          </a:gradFill>
        </p:spPr>
        <p:txBody>
          <a:bodyPr vert="horz" lIns="91440" tIns="45720" rIns="91440" bIns="45720" rtlCol="0">
            <a:noAutofit/>
          </a:bodyPr>
          <a:lstStyle/>
          <a:p>
            <a:pPr marL="358775" marR="0" lvl="0" indent="-3587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it-IT" sz="2200" dirty="0" err="1" smtClean="0">
                <a:solidFill>
                  <a:srgbClr val="CC0000"/>
                </a:solidFill>
                <a:latin typeface="Verdana" pitchFamily="34" charset="0"/>
              </a:rPr>
              <a:t>Italian</a:t>
            </a:r>
            <a:r>
              <a:rPr lang="it-IT" sz="2200" dirty="0" smtClean="0">
                <a:solidFill>
                  <a:srgbClr val="CC0000"/>
                </a:solidFill>
                <a:latin typeface="Verdana" pitchFamily="34" charset="0"/>
              </a:rPr>
              <a:t> </a:t>
            </a:r>
            <a:r>
              <a:rPr lang="it-IT" sz="2200" dirty="0" err="1" smtClean="0">
                <a:solidFill>
                  <a:srgbClr val="CC0000"/>
                </a:solidFill>
                <a:latin typeface="Verdana" pitchFamily="34" charset="0"/>
              </a:rPr>
              <a:t>experience</a:t>
            </a:r>
            <a:endParaRPr kumimoji="0" lang="it-IT" sz="8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395536" y="2276872"/>
            <a:ext cx="8174112" cy="27186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8775" lvl="0" indent="-358775">
              <a:spcBef>
                <a:spcPts val="600"/>
              </a:spcBef>
              <a:spcAft>
                <a:spcPts val="200"/>
              </a:spcAft>
              <a:buFont typeface="Wingdings" pitchFamily="2" charset="2"/>
              <a:buChar char="Ø"/>
            </a:pPr>
            <a:r>
              <a:rPr lang="it-IT" sz="1600" b="1" dirty="0" smtClean="0">
                <a:latin typeface="Verdana" pitchFamily="34" charset="0"/>
              </a:rPr>
              <a:t>ETC </a:t>
            </a:r>
            <a:r>
              <a:rPr lang="it-IT" sz="1600" b="1" dirty="0" err="1" smtClean="0">
                <a:latin typeface="Verdana" pitchFamily="34" charset="0"/>
              </a:rPr>
              <a:t>Strategic</a:t>
            </a:r>
            <a:r>
              <a:rPr lang="it-IT" sz="1600" b="1" dirty="0" smtClean="0">
                <a:latin typeface="Verdana" pitchFamily="34" charset="0"/>
              </a:rPr>
              <a:t> </a:t>
            </a:r>
            <a:r>
              <a:rPr lang="it-IT" sz="1600" b="1" dirty="0" smtClean="0">
                <a:latin typeface="Verdana" pitchFamily="34" charset="0"/>
              </a:rPr>
              <a:t>Group:  </a:t>
            </a:r>
            <a:r>
              <a:rPr lang="it-IT" sz="1600" dirty="0" err="1" smtClean="0">
                <a:latin typeface="Verdana" pitchFamily="34" charset="0"/>
              </a:rPr>
              <a:t>foreseen</a:t>
            </a:r>
            <a:r>
              <a:rPr lang="it-IT" sz="1600" dirty="0" smtClean="0">
                <a:latin typeface="Verdana" pitchFamily="34" charset="0"/>
              </a:rPr>
              <a:t> </a:t>
            </a:r>
            <a:r>
              <a:rPr lang="it-IT" sz="1600" dirty="0" err="1" smtClean="0">
                <a:latin typeface="Verdana" pitchFamily="34" charset="0"/>
              </a:rPr>
              <a:t>by</a:t>
            </a:r>
            <a:r>
              <a:rPr lang="it-IT" sz="1600" dirty="0" smtClean="0">
                <a:latin typeface="Verdana" pitchFamily="34" charset="0"/>
              </a:rPr>
              <a:t> </a:t>
            </a:r>
            <a:r>
              <a:rPr lang="it-IT" sz="1600" dirty="0" err="1" smtClean="0">
                <a:latin typeface="Verdana" pitchFamily="34" charset="0"/>
              </a:rPr>
              <a:t>Italian</a:t>
            </a:r>
            <a:r>
              <a:rPr lang="it-IT" sz="1600" dirty="0" smtClean="0">
                <a:latin typeface="Verdana" pitchFamily="34" charset="0"/>
              </a:rPr>
              <a:t> Partnership Agreement </a:t>
            </a:r>
            <a:r>
              <a:rPr lang="it-IT" sz="1600" dirty="0" err="1" smtClean="0">
                <a:latin typeface="Verdana" pitchFamily="34" charset="0"/>
              </a:rPr>
              <a:t>for</a:t>
            </a:r>
            <a:r>
              <a:rPr lang="it-IT" sz="1600" dirty="0" smtClean="0">
                <a:latin typeface="Verdana" pitchFamily="34" charset="0"/>
              </a:rPr>
              <a:t> </a:t>
            </a:r>
            <a:r>
              <a:rPr lang="it-IT" sz="1600" dirty="0" smtClean="0">
                <a:latin typeface="Verdana" pitchFamily="34" charset="0"/>
              </a:rPr>
              <a:t>the </a:t>
            </a:r>
            <a:r>
              <a:rPr lang="it-IT" sz="1600" dirty="0" err="1" smtClean="0">
                <a:latin typeface="Verdana" pitchFamily="34" charset="0"/>
              </a:rPr>
              <a:t>strengthening</a:t>
            </a:r>
            <a:r>
              <a:rPr lang="it-IT" sz="1600" dirty="0" smtClean="0">
                <a:latin typeface="Verdana" pitchFamily="34" charset="0"/>
              </a:rPr>
              <a:t> </a:t>
            </a:r>
            <a:r>
              <a:rPr lang="it-IT" sz="1600" dirty="0" err="1" smtClean="0">
                <a:latin typeface="Verdana" pitchFamily="34" charset="0"/>
              </a:rPr>
              <a:t>of</a:t>
            </a:r>
            <a:r>
              <a:rPr lang="it-IT" sz="1600" dirty="0" smtClean="0">
                <a:latin typeface="Verdana" pitchFamily="34" charset="0"/>
              </a:rPr>
              <a:t> </a:t>
            </a:r>
            <a:r>
              <a:rPr lang="en-US" sz="1600" dirty="0" err="1" smtClean="0">
                <a:latin typeface="Verdana" pitchFamily="34" charset="0"/>
              </a:rPr>
              <a:t>complementarity</a:t>
            </a:r>
            <a:r>
              <a:rPr lang="en-US" sz="1600" dirty="0" smtClean="0">
                <a:latin typeface="Verdana" pitchFamily="34" charset="0"/>
              </a:rPr>
              <a:t> </a:t>
            </a:r>
            <a:r>
              <a:rPr lang="en-US" sz="1600" dirty="0" smtClean="0">
                <a:latin typeface="Verdana" pitchFamily="34" charset="0"/>
              </a:rPr>
              <a:t>and </a:t>
            </a:r>
            <a:r>
              <a:rPr lang="en-US" sz="1600" dirty="0" smtClean="0">
                <a:latin typeface="Verdana" pitchFamily="34" charset="0"/>
              </a:rPr>
              <a:t>integration </a:t>
            </a:r>
            <a:r>
              <a:rPr lang="en-US" sz="1600" dirty="0" smtClean="0">
                <a:latin typeface="Verdana" pitchFamily="34" charset="0"/>
              </a:rPr>
              <a:t>between </a:t>
            </a:r>
            <a:r>
              <a:rPr lang="en-US" sz="1600" dirty="0" smtClean="0">
                <a:latin typeface="Verdana" pitchFamily="34" charset="0"/>
              </a:rPr>
              <a:t>ETC Programs </a:t>
            </a:r>
            <a:r>
              <a:rPr lang="en-US" sz="1600" dirty="0" smtClean="0">
                <a:latin typeface="Verdana" pitchFamily="34" charset="0"/>
              </a:rPr>
              <a:t>and the </a:t>
            </a:r>
            <a:r>
              <a:rPr lang="en-US" sz="1600" dirty="0" smtClean="0">
                <a:latin typeface="Verdana" pitchFamily="34" charset="0"/>
              </a:rPr>
              <a:t>Mainstream Programs;</a:t>
            </a:r>
            <a:endParaRPr lang="it-IT" sz="1600" dirty="0" smtClean="0">
              <a:latin typeface="Verdana" pitchFamily="34" charset="0"/>
            </a:endParaRPr>
          </a:p>
          <a:p>
            <a:pPr marL="358775" lvl="0" indent="-358775">
              <a:spcBef>
                <a:spcPts val="600"/>
              </a:spcBef>
              <a:spcAft>
                <a:spcPts val="200"/>
              </a:spcAft>
              <a:buFont typeface="Wingdings" pitchFamily="2" charset="2"/>
              <a:buChar char="Ø"/>
            </a:pPr>
            <a:r>
              <a:rPr lang="it-IT" sz="1600" dirty="0" err="1" smtClean="0">
                <a:latin typeface="Verdana" pitchFamily="34" charset="0"/>
              </a:rPr>
              <a:t>Implementation</a:t>
            </a:r>
            <a:r>
              <a:rPr lang="it-IT" sz="1600" dirty="0" smtClean="0">
                <a:latin typeface="Verdana" pitchFamily="34" charset="0"/>
              </a:rPr>
              <a:t> </a:t>
            </a:r>
            <a:r>
              <a:rPr lang="it-IT" sz="1600" dirty="0" err="1" smtClean="0">
                <a:latin typeface="Verdana" pitchFamily="34" charset="0"/>
              </a:rPr>
              <a:t>of</a:t>
            </a:r>
            <a:r>
              <a:rPr lang="it-IT" sz="1600" dirty="0" smtClean="0">
                <a:latin typeface="Verdana" pitchFamily="34" charset="0"/>
              </a:rPr>
              <a:t> </a:t>
            </a:r>
            <a:r>
              <a:rPr lang="it-IT" sz="1600" b="1" dirty="0" err="1" smtClean="0">
                <a:latin typeface="Verdana" pitchFamily="34" charset="0"/>
              </a:rPr>
              <a:t>monitoring</a:t>
            </a:r>
            <a:r>
              <a:rPr lang="it-IT" sz="1600" b="1" dirty="0" smtClean="0">
                <a:latin typeface="Verdana" pitchFamily="34" charset="0"/>
              </a:rPr>
              <a:t> </a:t>
            </a:r>
            <a:r>
              <a:rPr lang="it-IT" sz="1600" b="1" dirty="0" err="1" smtClean="0">
                <a:latin typeface="Verdana" pitchFamily="34" charset="0"/>
              </a:rPr>
              <a:t>activities</a:t>
            </a:r>
            <a:r>
              <a:rPr lang="it-IT" sz="1600" dirty="0" smtClean="0">
                <a:latin typeface="Verdana" pitchFamily="34" charset="0"/>
              </a:rPr>
              <a:t>;</a:t>
            </a:r>
          </a:p>
          <a:p>
            <a:pPr marL="358775" lvl="0" indent="-358775">
              <a:spcBef>
                <a:spcPts val="600"/>
              </a:spcBef>
              <a:spcAft>
                <a:spcPts val="200"/>
              </a:spcAft>
              <a:buFont typeface="Wingdings" pitchFamily="2" charset="2"/>
              <a:buChar char="Ø"/>
            </a:pPr>
            <a:r>
              <a:rPr lang="it-IT" sz="1600" b="1" dirty="0" err="1" smtClean="0">
                <a:latin typeface="Verdana" pitchFamily="34" charset="0"/>
              </a:rPr>
              <a:t>Communication</a:t>
            </a:r>
            <a:r>
              <a:rPr lang="it-IT" sz="1600" b="1" dirty="0" smtClean="0">
                <a:latin typeface="Verdana" pitchFamily="34" charset="0"/>
              </a:rPr>
              <a:t> </a:t>
            </a:r>
            <a:r>
              <a:rPr lang="it-IT" sz="1600" b="1" dirty="0" err="1" smtClean="0">
                <a:latin typeface="Verdana" pitchFamily="34" charset="0"/>
              </a:rPr>
              <a:t>activities</a:t>
            </a:r>
            <a:r>
              <a:rPr lang="it-IT" sz="1600" dirty="0" smtClean="0">
                <a:latin typeface="Verdana" pitchFamily="34" charset="0"/>
              </a:rPr>
              <a:t>: </a:t>
            </a:r>
            <a:r>
              <a:rPr lang="it-IT" sz="1600" dirty="0" err="1" smtClean="0">
                <a:latin typeface="Verdana" pitchFamily="34" charset="0"/>
              </a:rPr>
              <a:t>publication</a:t>
            </a:r>
            <a:r>
              <a:rPr lang="it-IT" sz="1600" dirty="0" smtClean="0">
                <a:latin typeface="Verdana" pitchFamily="34" charset="0"/>
              </a:rPr>
              <a:t> </a:t>
            </a:r>
            <a:r>
              <a:rPr lang="it-IT" sz="1600" dirty="0" err="1" smtClean="0">
                <a:latin typeface="Verdana" pitchFamily="34" charset="0"/>
              </a:rPr>
              <a:t>of</a:t>
            </a:r>
            <a:r>
              <a:rPr lang="it-IT" sz="1600" dirty="0" smtClean="0">
                <a:latin typeface="Verdana" pitchFamily="34" charset="0"/>
              </a:rPr>
              <a:t> information on ACT website; </a:t>
            </a:r>
            <a:r>
              <a:rPr lang="it-IT" sz="1600" dirty="0" err="1" smtClean="0">
                <a:latin typeface="Verdana" pitchFamily="34" charset="0"/>
              </a:rPr>
              <a:t>coordination</a:t>
            </a:r>
            <a:r>
              <a:rPr lang="it-IT" sz="1600" dirty="0" smtClean="0">
                <a:latin typeface="Verdana" pitchFamily="34" charset="0"/>
              </a:rPr>
              <a:t> and information </a:t>
            </a:r>
            <a:r>
              <a:rPr lang="it-IT" sz="1600" dirty="0" err="1" smtClean="0">
                <a:latin typeface="Verdana" pitchFamily="34" charset="0"/>
              </a:rPr>
              <a:t>meetings</a:t>
            </a:r>
            <a:r>
              <a:rPr lang="it-IT" sz="1600" dirty="0" smtClean="0">
                <a:latin typeface="Verdana" pitchFamily="34" charset="0"/>
              </a:rPr>
              <a:t>; </a:t>
            </a:r>
            <a:r>
              <a:rPr lang="it-IT" sz="1600" dirty="0" err="1" smtClean="0">
                <a:latin typeface="Verdana" pitchFamily="34" charset="0"/>
              </a:rPr>
              <a:t>Events</a:t>
            </a:r>
            <a:r>
              <a:rPr lang="it-IT" sz="1600" dirty="0" smtClean="0">
                <a:latin typeface="Verdana" pitchFamily="34" charset="0"/>
              </a:rPr>
              <a:t> (EC </a:t>
            </a:r>
            <a:r>
              <a:rPr lang="it-IT" sz="1600" dirty="0" err="1" smtClean="0">
                <a:latin typeface="Verdana" pitchFamily="34" charset="0"/>
              </a:rPr>
              <a:t>Day</a:t>
            </a:r>
            <a:r>
              <a:rPr lang="it-IT" sz="1600" dirty="0" smtClean="0">
                <a:latin typeface="Verdana" pitchFamily="34" charset="0"/>
              </a:rPr>
              <a:t> 21st </a:t>
            </a:r>
            <a:r>
              <a:rPr lang="it-IT" sz="1600" dirty="0" err="1" smtClean="0">
                <a:latin typeface="Verdana" pitchFamily="34" charset="0"/>
              </a:rPr>
              <a:t>September</a:t>
            </a:r>
            <a:r>
              <a:rPr lang="it-IT" sz="1600" dirty="0" smtClean="0">
                <a:latin typeface="Verdana" pitchFamily="34" charset="0"/>
              </a:rPr>
              <a:t>);</a:t>
            </a:r>
            <a:endParaRPr lang="it-IT" sz="1600" dirty="0" smtClean="0">
              <a:latin typeface="Verdana" pitchFamily="34" charset="0"/>
            </a:endParaRPr>
          </a:p>
          <a:p>
            <a:pPr marL="358775" lvl="0" indent="-358775">
              <a:spcBef>
                <a:spcPts val="600"/>
              </a:spcBef>
              <a:spcAft>
                <a:spcPts val="200"/>
              </a:spcAft>
              <a:buFont typeface="Wingdings" pitchFamily="2" charset="2"/>
              <a:buChar char="Ø"/>
            </a:pPr>
            <a:r>
              <a:rPr lang="it-IT" sz="1600" b="1" dirty="0" smtClean="0">
                <a:latin typeface="Verdana" pitchFamily="34" charset="0"/>
              </a:rPr>
              <a:t>Report</a:t>
            </a:r>
            <a:r>
              <a:rPr lang="it-IT" sz="1600" dirty="0" smtClean="0">
                <a:latin typeface="Verdana" pitchFamily="34" charset="0"/>
              </a:rPr>
              <a:t> on </a:t>
            </a:r>
            <a:r>
              <a:rPr lang="it-IT" sz="1600" dirty="0" err="1" smtClean="0">
                <a:latin typeface="Verdana" pitchFamily="34" charset="0"/>
              </a:rPr>
              <a:t>Italian</a:t>
            </a:r>
            <a:r>
              <a:rPr lang="it-IT" sz="1600" dirty="0" smtClean="0">
                <a:latin typeface="Verdana" pitchFamily="34" charset="0"/>
              </a:rPr>
              <a:t> </a:t>
            </a:r>
            <a:r>
              <a:rPr lang="it-IT" sz="1600" dirty="0" err="1" smtClean="0">
                <a:latin typeface="Verdana" pitchFamily="34" charset="0"/>
              </a:rPr>
              <a:t>participation</a:t>
            </a:r>
            <a:r>
              <a:rPr lang="it-IT" sz="1600" dirty="0" smtClean="0">
                <a:latin typeface="Verdana" pitchFamily="34" charset="0"/>
              </a:rPr>
              <a:t> </a:t>
            </a:r>
            <a:r>
              <a:rPr lang="it-IT" sz="1600" dirty="0" err="1" smtClean="0">
                <a:latin typeface="Verdana" pitchFamily="34" charset="0"/>
              </a:rPr>
              <a:t>to</a:t>
            </a:r>
            <a:r>
              <a:rPr lang="it-IT" sz="1600" dirty="0" smtClean="0">
                <a:latin typeface="Verdana" pitchFamily="34" charset="0"/>
              </a:rPr>
              <a:t> ETC </a:t>
            </a:r>
            <a:r>
              <a:rPr lang="it-IT" sz="1600" dirty="0" err="1" smtClean="0">
                <a:latin typeface="Verdana" pitchFamily="34" charset="0"/>
              </a:rPr>
              <a:t>Programs</a:t>
            </a:r>
            <a:r>
              <a:rPr lang="it-IT" sz="1600" b="1" dirty="0" smtClean="0">
                <a:latin typeface="Verdana" pitchFamily="34" charset="0"/>
              </a:rPr>
              <a:t> </a:t>
            </a:r>
            <a:r>
              <a:rPr lang="it-IT" sz="1600" dirty="0" smtClean="0">
                <a:latin typeface="Verdana" pitchFamily="34" charset="0"/>
              </a:rPr>
              <a:t>(</a:t>
            </a:r>
            <a:r>
              <a:rPr lang="it-IT" sz="1600" dirty="0" err="1" smtClean="0">
                <a:latin typeface="Verdana" pitchFamily="34" charset="0"/>
              </a:rPr>
              <a:t>by</a:t>
            </a:r>
            <a:r>
              <a:rPr lang="it-IT" sz="1600" dirty="0" smtClean="0">
                <a:latin typeface="Verdana" pitchFamily="34" charset="0"/>
              </a:rPr>
              <a:t> the end </a:t>
            </a:r>
            <a:r>
              <a:rPr lang="it-IT" sz="1600" dirty="0" err="1" smtClean="0">
                <a:latin typeface="Verdana" pitchFamily="34" charset="0"/>
              </a:rPr>
              <a:t>of</a:t>
            </a:r>
            <a:r>
              <a:rPr lang="it-IT" sz="1600" dirty="0" smtClean="0">
                <a:latin typeface="Verdana" pitchFamily="34" charset="0"/>
              </a:rPr>
              <a:t> the </a:t>
            </a:r>
            <a:r>
              <a:rPr lang="it-IT" sz="1600" dirty="0" err="1" smtClean="0">
                <a:latin typeface="Verdana" pitchFamily="34" charset="0"/>
              </a:rPr>
              <a:t>year</a:t>
            </a:r>
            <a:r>
              <a:rPr lang="it-IT" sz="1600" dirty="0" smtClean="0">
                <a:latin typeface="Verdana" pitchFamily="34" charset="0"/>
              </a:rPr>
              <a:t>), in </a:t>
            </a:r>
            <a:r>
              <a:rPr lang="it-IT" sz="1600" dirty="0" err="1" smtClean="0">
                <a:latin typeface="Verdana" pitchFamily="34" charset="0"/>
              </a:rPr>
              <a:t>which</a:t>
            </a:r>
            <a:r>
              <a:rPr lang="it-IT" sz="1600" dirty="0" smtClean="0">
                <a:latin typeface="Verdana" pitchFamily="34" charset="0"/>
              </a:rPr>
              <a:t> </a:t>
            </a:r>
            <a:r>
              <a:rPr lang="it-IT" sz="1600" dirty="0" err="1" smtClean="0">
                <a:latin typeface="Verdana" pitchFamily="34" charset="0"/>
              </a:rPr>
              <a:t>there</a:t>
            </a:r>
            <a:r>
              <a:rPr lang="it-IT" sz="1600" dirty="0" smtClean="0">
                <a:latin typeface="Verdana" pitchFamily="34" charset="0"/>
              </a:rPr>
              <a:t> </a:t>
            </a:r>
            <a:r>
              <a:rPr lang="it-IT" sz="1600" dirty="0" err="1" smtClean="0">
                <a:latin typeface="Verdana" pitchFamily="34" charset="0"/>
              </a:rPr>
              <a:t>will</a:t>
            </a:r>
            <a:r>
              <a:rPr lang="it-IT" sz="1600" dirty="0" smtClean="0">
                <a:latin typeface="Verdana" pitchFamily="34" charset="0"/>
              </a:rPr>
              <a:t> </a:t>
            </a:r>
            <a:r>
              <a:rPr lang="it-IT" sz="1600" dirty="0" err="1" smtClean="0">
                <a:latin typeface="Verdana" pitchFamily="34" charset="0"/>
              </a:rPr>
              <a:t>be</a:t>
            </a:r>
            <a:r>
              <a:rPr lang="it-IT" sz="1600" dirty="0" smtClean="0">
                <a:latin typeface="Verdana" pitchFamily="34" charset="0"/>
              </a:rPr>
              <a:t> a </a:t>
            </a:r>
            <a:r>
              <a:rPr lang="it-IT" sz="1600" dirty="0" err="1" smtClean="0">
                <a:latin typeface="Verdana" pitchFamily="34" charset="0"/>
              </a:rPr>
              <a:t>section</a:t>
            </a:r>
            <a:r>
              <a:rPr lang="it-IT" sz="1600" dirty="0" smtClean="0">
                <a:latin typeface="Verdana" pitchFamily="34" charset="0"/>
              </a:rPr>
              <a:t> on </a:t>
            </a:r>
            <a:r>
              <a:rPr lang="it-IT" sz="1600" dirty="0" err="1" smtClean="0">
                <a:latin typeface="Verdana" pitchFamily="34" charset="0"/>
              </a:rPr>
              <a:t>capitalization</a:t>
            </a:r>
            <a:r>
              <a:rPr lang="it-IT" sz="1600" dirty="0" smtClean="0">
                <a:latin typeface="Verdana" pitchFamily="34" charset="0"/>
              </a:rPr>
              <a:t> </a:t>
            </a:r>
            <a:r>
              <a:rPr lang="it-IT" sz="1600" dirty="0" err="1" smtClean="0">
                <a:latin typeface="Verdana" pitchFamily="34" charset="0"/>
              </a:rPr>
              <a:t>activities</a:t>
            </a:r>
            <a:r>
              <a:rPr lang="it-IT" sz="1600" dirty="0" smtClean="0">
                <a:latin typeface="Verdana" pitchFamily="34" charset="0"/>
              </a:rPr>
              <a:t>.</a:t>
            </a:r>
            <a:endParaRPr lang="it-IT" sz="1600" dirty="0" smtClean="0">
              <a:latin typeface="Verdana" pitchFamily="34" charset="0"/>
            </a:endParaRPr>
          </a:p>
          <a:p>
            <a:pPr>
              <a:spcBef>
                <a:spcPts val="600"/>
              </a:spcBef>
              <a:spcAft>
                <a:spcPts val="200"/>
              </a:spcAft>
            </a:pPr>
            <a:r>
              <a:rPr lang="it-IT" sz="1600" dirty="0" smtClean="0">
                <a:latin typeface="Verdana" pitchFamily="34" charset="0"/>
              </a:rPr>
              <a:t> </a:t>
            </a:r>
            <a:endParaRPr lang="it-IT" sz="1600" dirty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3569</TotalTime>
  <Words>398</Words>
  <Application>Microsoft Office PowerPoint</Application>
  <PresentationFormat>Presentazione su schermo (4:3)</PresentationFormat>
  <Paragraphs>89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8" baseType="lpstr">
      <vt:lpstr>Tema di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rosetta.epifani</dc:creator>
  <cp:lastModifiedBy>ACT</cp:lastModifiedBy>
  <cp:revision>557</cp:revision>
  <dcterms:created xsi:type="dcterms:W3CDTF">2016-06-21T15:37:05Z</dcterms:created>
  <dcterms:modified xsi:type="dcterms:W3CDTF">2017-06-05T14:38:47Z</dcterms:modified>
</cp:coreProperties>
</file>