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80" r:id="rId3"/>
    <p:sldId id="284" r:id="rId4"/>
    <p:sldId id="282" r:id="rId5"/>
    <p:sldId id="283" r:id="rId6"/>
    <p:sldId id="285" r:id="rId7"/>
    <p:sldId id="259" r:id="rId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A85"/>
    <a:srgbClr val="0E4096"/>
    <a:srgbClr val="D9DBEE"/>
    <a:srgbClr val="191919"/>
    <a:srgbClr val="D80073"/>
    <a:srgbClr val="E6E6E6"/>
    <a:srgbClr val="6E82AA"/>
    <a:srgbClr val="C7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4660"/>
  </p:normalViewPr>
  <p:slideViewPr>
    <p:cSldViewPr snapToObjects="1">
      <p:cViewPr varScale="1">
        <p:scale>
          <a:sx n="51" d="100"/>
          <a:sy n="51" d="100"/>
        </p:scale>
        <p:origin x="696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983BDE48-D785-432A-B3CF-FBA4A13A3537}" type="datetime1">
              <a:rPr lang="en-US" altLang="en-US"/>
              <a:pPr>
                <a:defRPr/>
              </a:pPr>
              <a:t>4/11/2016</a:t>
            </a:fld>
            <a:endParaRPr lang="en-US" alt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069D2BCE-8DE2-4EE7-861B-0F6CE3FC0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16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0672818-9405-4FB6-A0B7-859E82C370AC}" type="datetime1">
              <a:rPr lang="de-DE" altLang="en-US"/>
              <a:pPr>
                <a:defRPr/>
              </a:pPr>
              <a:t>11.04.2016</a:t>
            </a:fld>
            <a:endParaRPr lang="de-DE" alt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altLang="en-US" noProof="0" smtClean="0"/>
              <a:t>Mastertextformat bearbeiten</a:t>
            </a:r>
          </a:p>
          <a:p>
            <a:pPr lvl="1"/>
            <a:r>
              <a:rPr lang="de-AT" altLang="en-US" noProof="0" smtClean="0"/>
              <a:t>Zweite Ebene</a:t>
            </a:r>
          </a:p>
          <a:p>
            <a:pPr lvl="2"/>
            <a:r>
              <a:rPr lang="de-AT" altLang="en-US" noProof="0" smtClean="0"/>
              <a:t>Dritte Ebene</a:t>
            </a:r>
          </a:p>
          <a:p>
            <a:pPr lvl="3"/>
            <a:r>
              <a:rPr lang="de-AT" altLang="en-US" noProof="0" smtClean="0"/>
              <a:t>Vierte Ebene</a:t>
            </a:r>
          </a:p>
          <a:p>
            <a:pPr lvl="4"/>
            <a:r>
              <a:rPr lang="de-AT" altLang="en-US" noProof="0" smtClean="0"/>
              <a:t>Fünfte Ebene</a:t>
            </a:r>
            <a:endParaRPr lang="de-DE" alt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AC3BB68-ADFA-4C33-A86E-C2DC428F573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073264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34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r>
              <a:rPr lang="en-GB" altLang="en-US" b="1" u="sng" smtClean="0">
                <a:solidFill>
                  <a:srgbClr val="0E4096"/>
                </a:solidFill>
                <a:latin typeface="Trebuchet MS" charset="0"/>
                <a:ea typeface="ＭＳ Ｐゴシック" charset="-128"/>
              </a:rPr>
              <a:t>Instructions for the INTERACT PowerPoint presentation template:</a:t>
            </a: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</a:pPr>
            <a:endParaRPr lang="en-GB" altLang="en-US" sz="1100" smtClean="0">
              <a:latin typeface="Trebuchet MS" charset="0"/>
              <a:ea typeface="ＭＳ Ｐゴシック" charset="-128"/>
            </a:endParaRP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</a:pPr>
            <a:r>
              <a:rPr lang="en-GB" altLang="en-US" sz="1100" b="1" smtClean="0">
                <a:latin typeface="Trebuchet MS" charset="0"/>
                <a:ea typeface="ＭＳ Ｐゴシック" charset="-128"/>
              </a:rPr>
              <a:t>TITLE SLIDE/FRONT PAGE – GENERAL RULES FOR FONT/FORMAT/COLOURS</a:t>
            </a: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Main presentation title: Trebuchet MS font, size 3</a:t>
            </a:r>
            <a:r>
              <a:rPr lang="sk-SK" altLang="en-US" sz="1100" smtClean="0">
                <a:latin typeface="Trebuchet MS" charset="0"/>
                <a:ea typeface="ＭＳ Ｐゴシック" charset="-128"/>
              </a:rPr>
              <a:t>6</a:t>
            </a:r>
            <a:r>
              <a:rPr lang="en-GB" altLang="en-US" sz="1100" smtClean="0">
                <a:latin typeface="Trebuchet MS" charset="0"/>
                <a:ea typeface="ＭＳ Ｐゴシック" charset="-128"/>
              </a:rPr>
              <a:t>, colour Black</a:t>
            </a: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Presentation subtitle: Trebuchet MS typeface, size 24, Regular, colour Blue (14-64-150) - See blue colour standards in the INTERACT Style Guide</a:t>
            </a: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Date and place text box: Trebuchet MS typeface, size 2</a:t>
            </a:r>
            <a:r>
              <a:rPr lang="sk-SK" altLang="en-US" sz="1100" smtClean="0">
                <a:latin typeface="Trebuchet MS" charset="0"/>
                <a:ea typeface="ＭＳ Ｐゴシック" charset="-128"/>
              </a:rPr>
              <a:t>4</a:t>
            </a:r>
            <a:r>
              <a:rPr lang="en-GB" altLang="en-US" sz="1100" smtClean="0">
                <a:latin typeface="Trebuchet MS" charset="0"/>
                <a:ea typeface="ＭＳ Ｐゴシック" charset="-128"/>
              </a:rPr>
              <a:t>, Regular, colour Black</a:t>
            </a: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</a:pPr>
            <a:endParaRPr lang="en-GB" altLang="en-US" sz="1100" smtClean="0">
              <a:latin typeface="Trebuchet MS" charset="0"/>
              <a:ea typeface="ＭＳ Ｐゴシック" charset="-128"/>
            </a:endParaRP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</a:pPr>
            <a:r>
              <a:rPr lang="en-GB" altLang="en-US" sz="1100" b="1" smtClean="0">
                <a:latin typeface="Trebuchet MS" charset="0"/>
                <a:ea typeface="ＭＳ Ｐゴシック" charset="-128"/>
              </a:rPr>
              <a:t>STANDARD PAGE/SLIDE – GENERAL RULES FOR FONT/FORMAT</a:t>
            </a:r>
            <a:endParaRPr lang="en-GB" altLang="en-US" sz="1100" smtClean="0">
              <a:latin typeface="Trebuchet MS" charset="0"/>
              <a:ea typeface="ＭＳ Ｐゴシック" charset="-128"/>
            </a:endParaRP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Body text font: Trebuchet MS (+ bold, + italics)</a:t>
            </a: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Title above the upper pink line: Trebuchet MS – 16</a:t>
            </a:r>
            <a:endParaRPr lang="sk-SK" altLang="en-US" sz="1100" smtClean="0">
              <a:latin typeface="Trebuchet MS" charset="0"/>
              <a:ea typeface="ＭＳ Ｐゴシック" charset="-128"/>
            </a:endParaRP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	</a:t>
            </a:r>
            <a:r>
              <a:rPr lang="en-GB" altLang="en-US" sz="1100" i="1" smtClean="0">
                <a:latin typeface="Trebuchet MS" charset="0"/>
                <a:ea typeface="ＭＳ Ｐゴシック" charset="-128"/>
              </a:rPr>
              <a:t>This page title (above the upper pink line) is an optional field, you can leave it empty (no text will appear in printed or slide show version)</a:t>
            </a:r>
            <a:endParaRPr lang="en-GB" altLang="en-US" sz="1100" smtClean="0">
              <a:latin typeface="Trebuchet MS" charset="0"/>
              <a:ea typeface="ＭＳ Ｐゴシック" charset="-128"/>
            </a:endParaRP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    Headlines on the pages: Trebuchet MS – 32 </a:t>
            </a: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    First level text on the pages: Trebuchet MS – 24</a:t>
            </a: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    Size of other body text (2nd level etc) : minimum 16 </a:t>
            </a:r>
          </a:p>
          <a:p>
            <a:pPr eaLnBrk="1" hangingPunct="1">
              <a:spcBef>
                <a:spcPct val="20000"/>
              </a:spcBef>
              <a:buClr>
                <a:srgbClr val="0E4096"/>
              </a:buClr>
              <a:buSzPct val="120000"/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    </a:t>
            </a:r>
            <a:r>
              <a:rPr lang="en-GB" altLang="en-US" sz="1100" b="1" smtClean="0">
                <a:latin typeface="Trebuchet MS" charset="0"/>
                <a:ea typeface="ＭＳ Ｐゴシック" charset="-128"/>
              </a:rPr>
              <a:t>Format of the text</a:t>
            </a:r>
            <a:r>
              <a:rPr lang="en-GB" altLang="en-US" sz="1100" smtClean="0">
                <a:latin typeface="Trebuchet MS" charset="0"/>
                <a:ea typeface="ＭＳ Ｐゴシック" charset="-128"/>
              </a:rPr>
              <a:t>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E4096"/>
              </a:buClr>
              <a:buSzPct val="120000"/>
              <a:buFont typeface="Wingdings" charset="2"/>
              <a:buChar char="ü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 No use of “justified”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E4096"/>
              </a:buClr>
              <a:buSzPct val="120000"/>
              <a:buFont typeface="Wingdings" charset="2"/>
              <a:buChar char="ü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 Text box on standard pages: in line with the pink upper line, never larger</a:t>
            </a:r>
          </a:p>
          <a:p>
            <a:endParaRPr lang="sk-SK" altLang="en-US" sz="1100" b="1" smtClean="0">
              <a:latin typeface="Trebuchet MS" charset="0"/>
              <a:ea typeface="ＭＳ Ｐゴシック" charset="-128"/>
            </a:endParaRPr>
          </a:p>
          <a:p>
            <a:r>
              <a:rPr lang="en-GB" altLang="en-US" sz="1100" b="1" smtClean="0">
                <a:latin typeface="Trebuchet MS" charset="0"/>
                <a:ea typeface="ＭＳ Ｐゴシック" charset="-128"/>
              </a:rPr>
              <a:t>STANDARD PAGE/SLIDE – GENERAL RULES FOR COLOURS</a:t>
            </a:r>
          </a:p>
          <a:p>
            <a:pPr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      Upper title above upper line: </a:t>
            </a:r>
            <a:r>
              <a:rPr lang="en-GB" altLang="en-US" sz="1100" smtClean="0">
                <a:solidFill>
                  <a:srgbClr val="0E4096"/>
                </a:solidFill>
                <a:latin typeface="Trebuchet MS" charset="0"/>
                <a:ea typeface="ＭＳ Ｐゴシック" charset="-128"/>
              </a:rPr>
              <a:t>Blue</a:t>
            </a:r>
            <a:r>
              <a:rPr lang="en-GB" altLang="en-US" sz="1100" smtClean="0">
                <a:latin typeface="Trebuchet MS" charset="0"/>
                <a:ea typeface="ＭＳ Ｐゴシック" charset="-128"/>
              </a:rPr>
              <a:t> (14-64-150) </a:t>
            </a:r>
          </a:p>
          <a:p>
            <a:pPr algn="just"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      Colour of body text: Black </a:t>
            </a:r>
          </a:p>
          <a:p>
            <a:pPr algn="just"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      Main titles: </a:t>
            </a:r>
            <a:r>
              <a:rPr lang="en-GB" altLang="en-US" sz="1100" smtClean="0">
                <a:solidFill>
                  <a:srgbClr val="0E4096"/>
                </a:solidFill>
                <a:latin typeface="Trebuchet MS" charset="0"/>
                <a:ea typeface="ＭＳ Ｐゴシック" charset="-128"/>
              </a:rPr>
              <a:t>Blue</a:t>
            </a:r>
            <a:r>
              <a:rPr lang="en-GB" altLang="en-US" sz="1100" smtClean="0">
                <a:latin typeface="Trebuchet MS" charset="0"/>
                <a:ea typeface="ＭＳ Ｐゴシック" charset="-128"/>
              </a:rPr>
              <a:t> (R 14, G 64, B 150)</a:t>
            </a:r>
          </a:p>
          <a:p>
            <a:pPr algn="just"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      Body text: Regular (normal)</a:t>
            </a:r>
          </a:p>
          <a:p>
            <a:pPr algn="just"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      Text highlights: </a:t>
            </a:r>
            <a:r>
              <a:rPr lang="en-GB" altLang="en-US" sz="1100" smtClean="0">
                <a:solidFill>
                  <a:srgbClr val="D80073"/>
                </a:solidFill>
                <a:latin typeface="Trebuchet MS" charset="0"/>
                <a:ea typeface="ＭＳ Ｐゴシック" charset="-128"/>
              </a:rPr>
              <a:t>Pink colour </a:t>
            </a:r>
            <a:r>
              <a:rPr lang="en-GB" altLang="en-US" sz="1100" smtClean="0">
                <a:latin typeface="Trebuchet MS" charset="0"/>
                <a:ea typeface="ＭＳ Ｐゴシック" charset="-128"/>
              </a:rPr>
              <a:t>(216-0-115) - See pink colour standard in the </a:t>
            </a:r>
            <a:r>
              <a:rPr lang="en-GB" altLang="en-US" sz="1100" smtClean="0">
                <a:solidFill>
                  <a:srgbClr val="191919"/>
                </a:solidFill>
                <a:latin typeface="Trebuchet MS" charset="0"/>
                <a:ea typeface="ＭＳ Ｐゴシック" charset="-128"/>
              </a:rPr>
              <a:t>INTERACT Style Guide</a:t>
            </a:r>
          </a:p>
          <a:p>
            <a:pPr algn="just">
              <a:buFontTx/>
              <a:buChar char="•"/>
            </a:pPr>
            <a:r>
              <a:rPr lang="en-GB" altLang="en-US" sz="1100" smtClean="0">
                <a:latin typeface="Trebuchet MS" charset="0"/>
                <a:ea typeface="ＭＳ Ｐゴシック" charset="-128"/>
              </a:rPr>
              <a:t>      Quotes: </a:t>
            </a:r>
            <a:r>
              <a:rPr lang="en-GB" altLang="en-US" sz="1100" i="1" smtClean="0">
                <a:solidFill>
                  <a:srgbClr val="0E4096"/>
                </a:solidFill>
                <a:latin typeface="Trebuchet MS" charset="0"/>
                <a:ea typeface="ＭＳ Ｐゴシック" charset="-128"/>
              </a:rPr>
              <a:t>Italics and blue </a:t>
            </a:r>
            <a:r>
              <a:rPr lang="en-GB" altLang="en-US" sz="1100" smtClean="0">
                <a:latin typeface="Trebuchet MS" charset="0"/>
                <a:ea typeface="ＭＳ Ｐゴシック" charset="-128"/>
              </a:rPr>
              <a:t>(14-64-150) - See blue colour standards in the INTERACT Style Guide</a:t>
            </a:r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0EA00BC-0CF2-4147-80BB-91335E95C371}" type="slidenum">
              <a:rPr lang="de-DE" altLang="en-US"/>
              <a:pPr eaLnBrk="1" hangingPunct="1">
                <a:spcBef>
                  <a:spcPct val="0"/>
                </a:spcBef>
              </a:pPr>
              <a:t>1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3226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charset="-128"/>
            </a:endParaRPr>
          </a:p>
        </p:txBody>
      </p:sp>
      <p:sp>
        <p:nvSpPr>
          <p:cNvPr id="1946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4C5F5F-3D2E-401E-9769-5034D2CFAFC2}" type="slidenum">
              <a:rPr lang="de-DE" altLang="en-US"/>
              <a:pPr eaLnBrk="1" hangingPunct="1">
                <a:spcBef>
                  <a:spcPct val="0"/>
                </a:spcBef>
              </a:pPr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0738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charset="-128"/>
            </a:endParaRPr>
          </a:p>
        </p:txBody>
      </p:sp>
      <p:sp>
        <p:nvSpPr>
          <p:cNvPr id="1946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4C5F5F-3D2E-401E-9769-5034D2CFAFC2}" type="slidenum">
              <a:rPr lang="de-DE" altLang="en-US"/>
              <a:pPr eaLnBrk="1" hangingPunct="1">
                <a:spcBef>
                  <a:spcPct val="0"/>
                </a:spcBef>
              </a:pPr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2053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charset="-128"/>
            </a:endParaRPr>
          </a:p>
        </p:txBody>
      </p:sp>
      <p:sp>
        <p:nvSpPr>
          <p:cNvPr id="1946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4C5F5F-3D2E-401E-9769-5034D2CFAFC2}" type="slidenum">
              <a:rPr lang="de-DE" altLang="en-US"/>
              <a:pPr eaLnBrk="1" hangingPunct="1">
                <a:spcBef>
                  <a:spcPct val="0"/>
                </a:spcBef>
              </a:pPr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49745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charset="-128"/>
            </a:endParaRPr>
          </a:p>
        </p:txBody>
      </p:sp>
      <p:sp>
        <p:nvSpPr>
          <p:cNvPr id="1946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4C5F5F-3D2E-401E-9769-5034D2CFAFC2}" type="slidenum">
              <a:rPr lang="de-DE" altLang="en-US"/>
              <a:pPr eaLnBrk="1" hangingPunct="1">
                <a:spcBef>
                  <a:spcPct val="0"/>
                </a:spcBef>
              </a:pPr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1185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charset="-128"/>
            </a:endParaRPr>
          </a:p>
        </p:txBody>
      </p:sp>
      <p:sp>
        <p:nvSpPr>
          <p:cNvPr id="19460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D4C5F5F-3D2E-401E-9769-5034D2CFAFC2}" type="slidenum">
              <a:rPr lang="de-DE" altLang="en-US"/>
              <a:pPr eaLnBrk="1" hangingPunct="1">
                <a:spcBef>
                  <a:spcPct val="0"/>
                </a:spcBef>
              </a:pPr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0562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ea typeface="ＭＳ Ｐゴシック" charset="-128"/>
            </a:endParaRPr>
          </a:p>
        </p:txBody>
      </p:sp>
      <p:sp>
        <p:nvSpPr>
          <p:cNvPr id="2150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F23AA9D-60C2-42E4-ADCC-7CA25E4EE44F}" type="slidenum">
              <a:rPr lang="de-DE" altLang="en-US"/>
              <a:pPr eaLnBrk="1" hangingPunct="1">
                <a:spcBef>
                  <a:spcPct val="0"/>
                </a:spcBef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4607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| Front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00" y="2127575"/>
            <a:ext cx="7772400" cy="1157409"/>
          </a:xfrm>
        </p:spPr>
        <p:txBody>
          <a:bodyPr anchor="b"/>
          <a:lstStyle>
            <a:lvl1pPr algn="l"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000" y="3392974"/>
            <a:ext cx="7772400" cy="90012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E4096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31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1000" y="4869160"/>
            <a:ext cx="7772400" cy="630237"/>
          </a:xfrm>
        </p:spPr>
        <p:txBody>
          <a:bodyPr/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10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box &amp; 1 text box |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457200" y="1052513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rebuchet MS" charset="0"/>
              <a:ea typeface="ＭＳ Ｐゴシック" charset="-128"/>
            </a:endParaRPr>
          </a:p>
        </p:txBody>
      </p:sp>
      <p:sp>
        <p:nvSpPr>
          <p:cNvPr id="6" name="Textfeld 10"/>
          <p:cNvSpPr txBox="1">
            <a:spLocks noChangeArrowheads="1"/>
          </p:cNvSpPr>
          <p:nvPr/>
        </p:nvSpPr>
        <p:spPr bwMode="auto">
          <a:xfrm>
            <a:off x="428625" y="908050"/>
            <a:ext cx="8175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rebuchet MS" charset="0"/>
              <a:ea typeface="ＭＳ Ｐゴシック" charset="-128"/>
            </a:endParaRPr>
          </a:p>
        </p:txBody>
      </p: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468313" y="908050"/>
            <a:ext cx="8229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3200" b="1" smtClean="0">
              <a:solidFill>
                <a:schemeClr val="tx2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61392" y="2085826"/>
            <a:ext cx="8225408" cy="4439518"/>
          </a:xfrm>
        </p:spPr>
        <p:txBody>
          <a:bodyPr/>
          <a:lstStyle>
            <a:lvl1pPr>
              <a:buClr>
                <a:srgbClr val="0E4096"/>
              </a:buClr>
              <a:buSzPct val="120000"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E409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771800" y="155576"/>
            <a:ext cx="5313784" cy="630237"/>
          </a:xfrm>
        </p:spPr>
        <p:txBody>
          <a:bodyPr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E4096"/>
                </a:solidFill>
                <a:effectLst/>
                <a:uLnTx/>
                <a:uFillTx/>
                <a:latin typeface="Trebuchet MS" pitchFamily="34" charset="0"/>
                <a:ea typeface="ＭＳ Ｐゴシック" pitchFamily="-107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Zástupný symbol čísla snímky 11"/>
          <p:cNvSpPr>
            <a:spLocks noGrp="1"/>
          </p:cNvSpPr>
          <p:nvPr>
            <p:ph type="sldNum" sz="quarter" idx="14"/>
          </p:nvPr>
        </p:nvSpPr>
        <p:spPr>
          <a:xfrm>
            <a:off x="6948488" y="6524625"/>
            <a:ext cx="1749425" cy="333375"/>
          </a:xfrm>
        </p:spPr>
        <p:txBody>
          <a:bodyPr/>
          <a:lstStyle>
            <a:lvl1pPr>
              <a:defRPr smtClean="0">
                <a:solidFill>
                  <a:srgbClr val="0E4096"/>
                </a:solidFill>
              </a:defRPr>
            </a:lvl1pPr>
          </a:lstStyle>
          <a:p>
            <a:pPr>
              <a:defRPr/>
            </a:pPr>
            <a:fld id="{AF3ADAEC-6938-49AB-87CA-D35EE721BD7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8078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2 text boxes |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0"/>
          <p:cNvSpPr txBox="1">
            <a:spLocks noChangeArrowheads="1"/>
          </p:cNvSpPr>
          <p:nvPr/>
        </p:nvSpPr>
        <p:spPr bwMode="auto">
          <a:xfrm>
            <a:off x="457200" y="1052513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rebuchet MS" charset="0"/>
              <a:ea typeface="ＭＳ Ｐゴシック" charset="-128"/>
            </a:endParaRPr>
          </a:p>
        </p:txBody>
      </p: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428625" y="908050"/>
            <a:ext cx="8175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rebuchet MS" charset="0"/>
              <a:ea typeface="ＭＳ Ｐゴシック" charset="-128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468313" y="908050"/>
            <a:ext cx="8229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3200" b="1" smtClean="0">
              <a:solidFill>
                <a:schemeClr val="tx2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sz="half" idx="1"/>
          </p:nvPr>
        </p:nvSpPr>
        <p:spPr>
          <a:xfrm>
            <a:off x="461392" y="2085826"/>
            <a:ext cx="4038600" cy="4439518"/>
          </a:xfrm>
        </p:spPr>
        <p:txBody>
          <a:bodyPr/>
          <a:lstStyle>
            <a:lvl1pPr>
              <a:buClr>
                <a:srgbClr val="0E4096"/>
              </a:buClr>
              <a:buSzPct val="120000"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4637856" y="2085826"/>
            <a:ext cx="4038600" cy="4439518"/>
          </a:xfrm>
        </p:spPr>
        <p:txBody>
          <a:bodyPr/>
          <a:lstStyle>
            <a:lvl1pPr>
              <a:buClr>
                <a:srgbClr val="0E4096"/>
              </a:buClr>
              <a:buSzPct val="120000"/>
              <a:buFont typeface="Arial" pitchFamily="34" charset="0"/>
              <a:buNone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E409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771800" y="134467"/>
            <a:ext cx="5313784" cy="630237"/>
          </a:xfrm>
        </p:spPr>
        <p:txBody>
          <a:bodyPr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E4096"/>
                </a:solidFill>
                <a:effectLst/>
                <a:uLnTx/>
                <a:uFillTx/>
                <a:latin typeface="Trebuchet MS" pitchFamily="34" charset="0"/>
                <a:ea typeface="ＭＳ Ｐゴシック" pitchFamily="-107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Zástupný symbol čísla snímky 11"/>
          <p:cNvSpPr>
            <a:spLocks noGrp="1"/>
          </p:cNvSpPr>
          <p:nvPr>
            <p:ph type="sldNum" sz="quarter" idx="14"/>
          </p:nvPr>
        </p:nvSpPr>
        <p:spPr>
          <a:xfrm>
            <a:off x="6948488" y="6524625"/>
            <a:ext cx="1749425" cy="333375"/>
          </a:xfrm>
        </p:spPr>
        <p:txBody>
          <a:bodyPr/>
          <a:lstStyle>
            <a:lvl1pPr>
              <a:defRPr smtClean="0">
                <a:solidFill>
                  <a:srgbClr val="0E4096"/>
                </a:solidFill>
              </a:defRPr>
            </a:lvl1pPr>
          </a:lstStyle>
          <a:p>
            <a:pPr>
              <a:defRPr/>
            </a:pPr>
            <a:fld id="{A7C3F560-11C9-45EB-81C3-1D3A28D286B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2501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1 text box |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699792" y="155576"/>
            <a:ext cx="5457800" cy="630237"/>
          </a:xfrm>
        </p:spPr>
        <p:txBody>
          <a:bodyPr anchor="ctr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E4096"/>
                </a:solidFill>
                <a:effectLst/>
                <a:uLnTx/>
                <a:uFillTx/>
                <a:latin typeface="Trebuchet MS" pitchFamily="34" charset="0"/>
                <a:ea typeface="ＭＳ Ｐゴシック" pitchFamily="-107" charset="-128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"/>
          </p:nvPr>
        </p:nvSpPr>
        <p:spPr bwMode="auto">
          <a:xfrm>
            <a:off x="395536" y="1268760"/>
            <a:ext cx="83023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čísla snímky 11"/>
          <p:cNvSpPr>
            <a:spLocks noGrp="1"/>
          </p:cNvSpPr>
          <p:nvPr>
            <p:ph type="sldNum" sz="quarter" idx="14"/>
          </p:nvPr>
        </p:nvSpPr>
        <p:spPr>
          <a:xfrm>
            <a:off x="6948488" y="6524625"/>
            <a:ext cx="1749425" cy="333375"/>
          </a:xfrm>
        </p:spPr>
        <p:txBody>
          <a:bodyPr/>
          <a:lstStyle>
            <a:lvl1pPr>
              <a:defRPr smtClean="0">
                <a:solidFill>
                  <a:srgbClr val="0E4096"/>
                </a:solidFill>
              </a:defRPr>
            </a:lvl1pPr>
          </a:lstStyle>
          <a:p>
            <a:pPr>
              <a:defRPr/>
            </a:pPr>
            <a:fld id="{04D33257-0151-446D-824A-AD6554E0120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8718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| 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0"/>
          <p:cNvSpPr txBox="1">
            <a:spLocks noChangeArrowheads="1"/>
          </p:cNvSpPr>
          <p:nvPr/>
        </p:nvSpPr>
        <p:spPr bwMode="auto">
          <a:xfrm>
            <a:off x="457200" y="1052513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rebuchet MS" charset="0"/>
              <a:ea typeface="ＭＳ Ｐゴシック" charset="-128"/>
            </a:endParaRPr>
          </a:p>
        </p:txBody>
      </p:sp>
      <p:sp>
        <p:nvSpPr>
          <p:cNvPr id="4" name="Textfeld 10"/>
          <p:cNvSpPr txBox="1">
            <a:spLocks noChangeArrowheads="1"/>
          </p:cNvSpPr>
          <p:nvPr/>
        </p:nvSpPr>
        <p:spPr bwMode="auto">
          <a:xfrm>
            <a:off x="428625" y="908050"/>
            <a:ext cx="81756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latin typeface="Trebuchet MS" charset="0"/>
              <a:ea typeface="ＭＳ Ｐゴシック" charset="-128"/>
            </a:endParaRPr>
          </a:p>
        </p:txBody>
      </p:sp>
      <p:sp>
        <p:nvSpPr>
          <p:cNvPr id="5" name="Textfeld 10"/>
          <p:cNvSpPr txBox="1">
            <a:spLocks noChangeArrowheads="1"/>
          </p:cNvSpPr>
          <p:nvPr/>
        </p:nvSpPr>
        <p:spPr bwMode="auto">
          <a:xfrm>
            <a:off x="468313" y="908050"/>
            <a:ext cx="8229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3200" b="1" smtClean="0">
              <a:solidFill>
                <a:schemeClr val="tx2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5256584" cy="597173"/>
          </a:xfrm>
        </p:spPr>
        <p:txBody>
          <a:bodyPr/>
          <a:lstStyle>
            <a:lvl1pPr algn="r">
              <a:defRPr sz="1600" b="0" i="0" baseline="0">
                <a:solidFill>
                  <a:srgbClr val="0E4096"/>
                </a:solidFill>
                <a:latin typeface="Trebuchet MS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Zástupný symbol čísla snímky 11"/>
          <p:cNvSpPr>
            <a:spLocks noGrp="1"/>
          </p:cNvSpPr>
          <p:nvPr>
            <p:ph type="sldNum" sz="quarter" idx="10"/>
          </p:nvPr>
        </p:nvSpPr>
        <p:spPr>
          <a:xfrm>
            <a:off x="6948488" y="6524625"/>
            <a:ext cx="1749425" cy="333375"/>
          </a:xfrm>
        </p:spPr>
        <p:txBody>
          <a:bodyPr/>
          <a:lstStyle>
            <a:lvl1pPr>
              <a:defRPr smtClean="0">
                <a:solidFill>
                  <a:srgbClr val="0E4096"/>
                </a:solidFill>
              </a:defRPr>
            </a:lvl1pPr>
          </a:lstStyle>
          <a:p>
            <a:pPr>
              <a:defRPr/>
            </a:pPr>
            <a:fld id="{F2433F2B-009C-498B-A6B4-92F25BCD329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8099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| 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ovná spojnica 9"/>
          <p:cNvCxnSpPr/>
          <p:nvPr/>
        </p:nvCxnSpPr>
        <p:spPr>
          <a:xfrm>
            <a:off x="430213" y="5257800"/>
            <a:ext cx="8318500" cy="0"/>
          </a:xfrm>
          <a:prstGeom prst="line">
            <a:avLst/>
          </a:prstGeom>
          <a:ln>
            <a:solidFill>
              <a:srgbClr val="0E4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7" descr="MapEU_Blue_Low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400675"/>
            <a:ext cx="12541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323850" y="5867400"/>
            <a:ext cx="8424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5397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1400" smtClean="0">
                <a:solidFill>
                  <a:srgbClr val="0E4096"/>
                </a:solidFill>
                <a:latin typeface="Trebuchet MS" charset="0"/>
              </a:rPr>
              <a:t>Interact Programme </a:t>
            </a:r>
            <a:r>
              <a:rPr lang="sk-SK" altLang="en-US" sz="1400" smtClean="0">
                <a:solidFill>
                  <a:srgbClr val="0E4096"/>
                </a:solidFill>
                <a:latin typeface="Trebuchet MS" charset="0"/>
              </a:rPr>
              <a:t>	</a:t>
            </a:r>
            <a:endParaRPr lang="en-GB" altLang="en-US" sz="1400" smtClean="0">
              <a:solidFill>
                <a:srgbClr val="0E4096"/>
              </a:solidFill>
              <a:latin typeface="Trebuchet MS" charset="0"/>
            </a:endParaRPr>
          </a:p>
          <a:p>
            <a:pPr eaLnBrk="1" hangingPunct="1">
              <a:defRPr/>
            </a:pPr>
            <a:r>
              <a:rPr lang="en-GB" altLang="en-US" sz="1400" smtClean="0">
                <a:latin typeface="Trebuchet MS" charset="0"/>
              </a:rPr>
              <a:t>interact@interact-eu.net </a:t>
            </a:r>
            <a:r>
              <a:rPr lang="sk-SK" altLang="en-US" sz="1400" smtClean="0">
                <a:latin typeface="Trebuchet MS" charset="0"/>
              </a:rPr>
              <a:t>		                 </a:t>
            </a:r>
            <a:r>
              <a:rPr lang="en-GB" altLang="en-US" sz="800" smtClean="0">
                <a:solidFill>
                  <a:srgbClr val="0E4096"/>
                </a:solidFill>
                <a:latin typeface="Trebuchet MS" charset="0"/>
              </a:rPr>
              <a:t>Interact is co-financed by the European Regional Development Fund (ERDF)</a:t>
            </a:r>
          </a:p>
        </p:txBody>
      </p:sp>
    </p:spTree>
    <p:extLst>
      <p:ext uri="{BB962C8B-B14F-4D97-AF65-F5344CB8AC3E}">
        <p14:creationId xmlns:p14="http://schemas.microsoft.com/office/powerpoint/2010/main" val="374356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08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 smtClean="0"/>
              <a:t>Sample Slide Headline</a:t>
            </a:r>
            <a:endParaRPr lang="de-DE" altLang="en-US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Insert your text here</a:t>
            </a:r>
            <a:endParaRPr lang="sk-SK" altLang="en-US" smtClean="0"/>
          </a:p>
          <a:p>
            <a:pPr lvl="1"/>
            <a:r>
              <a:rPr lang="sk-SK" altLang="en-US" smtClean="0"/>
              <a:t>Druhá úroveň</a:t>
            </a:r>
          </a:p>
          <a:p>
            <a:pPr lvl="2"/>
            <a:r>
              <a:rPr lang="sk-SK" altLang="en-US" smtClean="0"/>
              <a:t>Tretia úroveň</a:t>
            </a:r>
          </a:p>
          <a:p>
            <a:pPr lvl="3"/>
            <a:r>
              <a:rPr lang="sk-SK" altLang="en-US" smtClean="0"/>
              <a:t>Štvrtá úroveň</a:t>
            </a:r>
          </a:p>
          <a:p>
            <a:pPr lvl="4"/>
            <a:r>
              <a:rPr lang="sk-SK" altLang="en-US" smtClean="0"/>
              <a:t>Piata úroveň</a:t>
            </a:r>
            <a:endParaRPr lang="de-DE" alt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Trebuchet MS" charset="0"/>
                <a:ea typeface="ＭＳ Ｐゴシック" charset="-128"/>
              </a:defRPr>
            </a:lvl1pPr>
          </a:lstStyle>
          <a:p>
            <a:pPr>
              <a:defRPr/>
            </a:pPr>
            <a:fld id="{09F016B5-7175-472F-831E-961562E57F7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rebuchet MS Bold"/>
          <a:ea typeface="ＭＳ Ｐゴシック" pitchFamily="-107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 Bold" pitchFamily="-107" charset="0"/>
          <a:ea typeface="ＭＳ Ｐゴシック" pitchFamily="-107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 Bold" pitchFamily="-107" charset="0"/>
          <a:ea typeface="ＭＳ Ｐゴシック" pitchFamily="-107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 Bold" pitchFamily="-107" charset="0"/>
          <a:ea typeface="ＭＳ Ｐゴシック" pitchFamily="-107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 Bold" pitchFamily="-107" charset="0"/>
          <a:ea typeface="ＭＳ Ｐゴシック" pitchFamily="-107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Trebuchet MS" pitchFamily="34" charset="0"/>
          <a:ea typeface="ＭＳ Ｐゴシック" pitchFamily="-107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E4096"/>
        </a:buClr>
        <a:buSzPct val="120000"/>
        <a:buFont typeface="Arial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pitchFamily="-10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ＭＳ Ｐゴシック" pitchFamily="-10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pitchFamily="-10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381000" y="2127250"/>
            <a:ext cx="7772400" cy="1157288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>
                <a:ea typeface="ＭＳ Ｐゴシック" charset="-128"/>
              </a:rPr>
              <a:t>European Cooperation Day</a:t>
            </a:r>
          </a:p>
        </p:txBody>
      </p:sp>
      <p:sp>
        <p:nvSpPr>
          <p:cNvPr id="10243" name="Untertitel 2"/>
          <p:cNvSpPr>
            <a:spLocks noGrp="1"/>
          </p:cNvSpPr>
          <p:nvPr>
            <p:ph type="subTitle" idx="1"/>
          </p:nvPr>
        </p:nvSpPr>
        <p:spPr>
          <a:xfrm>
            <a:off x="381000" y="3392488"/>
            <a:ext cx="7772400" cy="900112"/>
          </a:xfrm>
        </p:spPr>
        <p:txBody>
          <a:bodyPr/>
          <a:lstStyle/>
          <a:p>
            <a:pPr>
              <a:defRPr/>
            </a:pPr>
            <a:r>
              <a:rPr lang="tr-TR" altLang="en-US" dirty="0">
                <a:ea typeface="ＭＳ Ｐゴシック" charset="-128"/>
              </a:rPr>
              <a:t>Interreg Communication Network </a:t>
            </a:r>
            <a:r>
              <a:rPr lang="tr-TR" altLang="en-US" dirty="0" smtClean="0">
                <a:ea typeface="ＭＳ Ｐゴシック" charset="-128"/>
              </a:rPr>
              <a:t>Seminar</a:t>
            </a:r>
            <a:endParaRPr lang="fi-FI" altLang="en-US" dirty="0" smtClean="0">
              <a:ea typeface="ＭＳ Ｐゴシック" charset="-128"/>
            </a:endParaRPr>
          </a:p>
          <a:p>
            <a:pPr>
              <a:defRPr/>
            </a:pPr>
            <a:r>
              <a:rPr lang="fi-FI" altLang="en-US" dirty="0" smtClean="0">
                <a:ea typeface="ＭＳ Ｐゴシック" charset="-128"/>
              </a:rPr>
              <a:t>Gabriel </a:t>
            </a:r>
            <a:r>
              <a:rPr lang="fi-FI" altLang="en-US" smtClean="0">
                <a:ea typeface="ＭＳ Ｐゴシック" charset="-128"/>
              </a:rPr>
              <a:t>Alvarez</a:t>
            </a:r>
            <a:endParaRPr lang="en-GB" altLang="en-US" dirty="0">
              <a:ea typeface="ＭＳ Ｐゴシック" charset="-128"/>
            </a:endParaRPr>
          </a:p>
        </p:txBody>
      </p:sp>
      <p:sp>
        <p:nvSpPr>
          <p:cNvPr id="1024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81000" y="4868863"/>
            <a:ext cx="7772400" cy="630237"/>
          </a:xfrm>
        </p:spPr>
        <p:txBody>
          <a:bodyPr/>
          <a:lstStyle/>
          <a:p>
            <a:pPr marL="0" indent="0">
              <a:defRPr/>
            </a:pPr>
            <a:r>
              <a:rPr lang="de-DE" altLang="en-US" dirty="0" smtClean="0">
                <a:ea typeface="ＭＳ Ｐゴシック" charset="-128"/>
              </a:rPr>
              <a:t>12 April 2016</a:t>
            </a:r>
            <a:r>
              <a:rPr lang="sk-SK" altLang="en-US" dirty="0" smtClean="0">
                <a:ea typeface="ＭＳ Ｐゴシック" charset="-128"/>
              </a:rPr>
              <a:t> </a:t>
            </a:r>
            <a:r>
              <a:rPr lang="de-DE" altLang="en-US" dirty="0" smtClean="0">
                <a:ea typeface="ＭＳ Ｐゴシック" charset="-128"/>
              </a:rPr>
              <a:t>| Gdansk, </a:t>
            </a:r>
            <a:r>
              <a:rPr lang="de-DE" altLang="en-US" dirty="0" err="1" smtClean="0">
                <a:ea typeface="ＭＳ Ｐゴシック" charset="-128"/>
              </a:rPr>
              <a:t>Poland</a:t>
            </a:r>
            <a:endParaRPr lang="de-DE" altLang="en-US" dirty="0" smtClean="0">
              <a:ea typeface="ＭＳ Ｐゴシック" charset="-128"/>
            </a:endParaRPr>
          </a:p>
        </p:txBody>
      </p:sp>
      <p:sp>
        <p:nvSpPr>
          <p:cNvPr id="8197" name="Textplatzhalter 9"/>
          <p:cNvSpPr txBox="1">
            <a:spLocks/>
          </p:cNvSpPr>
          <p:nvPr/>
        </p:nvSpPr>
        <p:spPr bwMode="auto">
          <a:xfrm>
            <a:off x="381000" y="6248400"/>
            <a:ext cx="7772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0E4096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r>
              <a:rPr lang="de-AT" altLang="en-US" sz="1500">
                <a:solidFill>
                  <a:srgbClr val="6E82AA"/>
                </a:solidFill>
              </a:rPr>
              <a:t>Interact is co-financed by the European Regional Development Fund (ERDF)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obsahu 1"/>
          <p:cNvSpPr>
            <a:spLocks noGrp="1"/>
          </p:cNvSpPr>
          <p:nvPr>
            <p:ph sz="half" idx="1"/>
          </p:nvPr>
        </p:nvSpPr>
        <p:spPr>
          <a:xfrm>
            <a:off x="461963" y="2085975"/>
            <a:ext cx="8224837" cy="4583113"/>
          </a:xfrm>
        </p:spPr>
        <p:txBody>
          <a:bodyPr/>
          <a:lstStyle/>
          <a:p>
            <a:pPr marL="400050" indent="-400050" algn="just">
              <a:lnSpc>
                <a:spcPct val="90000"/>
              </a:lnSpc>
              <a:buFont typeface="Arial" charset="0"/>
              <a:buChar char="•"/>
            </a:pPr>
            <a:r>
              <a:rPr lang="es-ES_tradnl" altLang="en-US" dirty="0" err="1">
                <a:latin typeface="Trebuchet MS" charset="0"/>
                <a:ea typeface="ＭＳ Ｐゴシック" charset="-128"/>
              </a:rPr>
              <a:t>An</a:t>
            </a:r>
            <a:r>
              <a:rPr lang="es-ES_tradnl" altLang="en-US" dirty="0">
                <a:latin typeface="Trebuchet MS" charset="0"/>
                <a:ea typeface="ＭＳ Ｐゴシック" charset="-128"/>
              </a:rPr>
              <a:t> EU-</a:t>
            </a:r>
            <a:r>
              <a:rPr lang="es-ES_tradnl" altLang="en-US" dirty="0" err="1">
                <a:latin typeface="Trebuchet MS" charset="0"/>
                <a:ea typeface="ＭＳ Ｐゴシック" charset="-128"/>
              </a:rPr>
              <a:t>wide</a:t>
            </a:r>
            <a:r>
              <a:rPr lang="es-ES_tradnl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s-ES_tradnl" altLang="en-US" dirty="0" err="1">
                <a:latin typeface="Trebuchet MS" charset="0"/>
                <a:ea typeface="ＭＳ Ｐゴシック" charset="-128"/>
              </a:rPr>
              <a:t>communication</a:t>
            </a:r>
            <a:r>
              <a:rPr lang="es-ES_tradnl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s-ES_tradnl" altLang="en-US" dirty="0" err="1">
                <a:latin typeface="Trebuchet MS" charset="0"/>
                <a:ea typeface="ＭＳ Ｐゴシック" charset="-128"/>
              </a:rPr>
              <a:t>campaign</a:t>
            </a:r>
            <a:r>
              <a:rPr lang="es-ES_tradnl" altLang="en-US" dirty="0">
                <a:latin typeface="Trebuchet MS" charset="0"/>
                <a:ea typeface="ＭＳ Ｐゴシック" charset="-128"/>
              </a:rPr>
              <a:t> to:</a:t>
            </a:r>
          </a:p>
          <a:p>
            <a:pPr marL="1200150" lvl="2" indent="-400050" algn="just">
              <a:lnSpc>
                <a:spcPct val="90000"/>
              </a:lnSpc>
            </a:pPr>
            <a:r>
              <a:rPr lang="es-ES_tradnl" altLang="en-US" dirty="0" err="1">
                <a:latin typeface="Trebuchet MS" charset="0"/>
                <a:ea typeface="ＭＳ Ｐゴシック" charset="-128"/>
              </a:rPr>
              <a:t>Disseminate</a:t>
            </a:r>
            <a:r>
              <a:rPr lang="es-ES_tradnl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s-ES_tradnl" altLang="en-US" dirty="0" err="1">
                <a:latin typeface="Trebuchet MS" charset="0"/>
                <a:ea typeface="ＭＳ Ｐゴシック" charset="-128"/>
              </a:rPr>
              <a:t>project</a:t>
            </a:r>
            <a:r>
              <a:rPr lang="es-ES_tradnl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s-ES_tradnl" altLang="en-US" dirty="0" err="1">
                <a:latin typeface="Trebuchet MS" charset="0"/>
                <a:ea typeface="ＭＳ Ｐゴシック" charset="-128"/>
              </a:rPr>
              <a:t>results</a:t>
            </a:r>
            <a:endParaRPr lang="es-ES_tradnl" altLang="en-US" dirty="0">
              <a:latin typeface="Trebuchet MS" charset="0"/>
              <a:ea typeface="ＭＳ Ｐゴシック" charset="-128"/>
            </a:endParaRPr>
          </a:p>
          <a:p>
            <a:pPr marL="1200150" lvl="2" indent="-400050" algn="just">
              <a:lnSpc>
                <a:spcPct val="90000"/>
              </a:lnSpc>
            </a:pPr>
            <a:r>
              <a:rPr lang="es-ES_tradnl" altLang="en-US" dirty="0" err="1">
                <a:latin typeface="Trebuchet MS" charset="0"/>
                <a:ea typeface="ＭＳ Ｐゴシック" charset="-128"/>
              </a:rPr>
              <a:t>Raise</a:t>
            </a:r>
            <a:r>
              <a:rPr lang="es-ES_tradnl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s-ES_tradnl" altLang="en-US" dirty="0" err="1">
                <a:latin typeface="Trebuchet MS" charset="0"/>
                <a:ea typeface="ＭＳ Ｐゴシック" charset="-128"/>
              </a:rPr>
              <a:t>awareness</a:t>
            </a:r>
            <a:r>
              <a:rPr lang="es-ES_tradnl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s-ES_tradnl" altLang="en-US" dirty="0" err="1">
                <a:latin typeface="Trebuchet MS" charset="0"/>
                <a:ea typeface="ＭＳ Ｐゴシック" charset="-128"/>
              </a:rPr>
              <a:t>about</a:t>
            </a:r>
            <a:r>
              <a:rPr lang="es-ES_tradnl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s-ES_tradnl" altLang="en-US" dirty="0" err="1">
                <a:latin typeface="Trebuchet MS" charset="0"/>
                <a:ea typeface="ＭＳ Ｐゴシック" charset="-128"/>
              </a:rPr>
              <a:t>the</a:t>
            </a:r>
            <a:r>
              <a:rPr lang="es-ES_tradnl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s-ES_tradnl" altLang="en-US" dirty="0" err="1">
                <a:latin typeface="Trebuchet MS" charset="0"/>
                <a:ea typeface="ＭＳ Ｐゴシック" charset="-128"/>
              </a:rPr>
              <a:t>importance</a:t>
            </a:r>
            <a:r>
              <a:rPr lang="es-ES_tradnl" altLang="en-US" dirty="0">
                <a:latin typeface="Trebuchet MS" charset="0"/>
                <a:ea typeface="ＭＳ Ｐゴシック" charset="-128"/>
              </a:rPr>
              <a:t> of territorial </a:t>
            </a:r>
            <a:r>
              <a:rPr lang="es-ES_tradnl" altLang="en-US" dirty="0" err="1">
                <a:latin typeface="Trebuchet MS" charset="0"/>
                <a:ea typeface="ＭＳ Ｐゴシック" charset="-128"/>
              </a:rPr>
              <a:t>cooperation</a:t>
            </a:r>
            <a:endParaRPr lang="en-GB" altLang="en-US" dirty="0">
              <a:latin typeface="Trebuchet MS" charset="0"/>
              <a:ea typeface="ＭＳ Ｐゴシック" charset="-128"/>
            </a:endParaRPr>
          </a:p>
          <a:p>
            <a:pPr marL="400050" indent="-400050" algn="just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 smtClean="0">
                <a:latin typeface="Trebuchet MS" charset="0"/>
                <a:ea typeface="ＭＳ Ｐゴシック" charset="-128"/>
              </a:rPr>
              <a:t>It is done through the organisation of events to engage local communities</a:t>
            </a:r>
          </a:p>
          <a:p>
            <a:pPr marL="400050" indent="-400050" algn="just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 err="1" smtClean="0">
                <a:latin typeface="Trebuchet MS" charset="0"/>
                <a:ea typeface="ＭＳ Ｐゴシック" charset="-128"/>
              </a:rPr>
              <a:t>Interreg</a:t>
            </a:r>
            <a:r>
              <a:rPr lang="en-GB" altLang="en-US" dirty="0">
                <a:latin typeface="Trebuchet MS" charset="0"/>
                <a:ea typeface="ＭＳ Ｐゴシック" charset="-128"/>
              </a:rPr>
              <a:t>, </a:t>
            </a:r>
            <a:r>
              <a:rPr lang="en-GB" altLang="en-US" dirty="0" err="1">
                <a:latin typeface="Trebuchet MS" charset="0"/>
                <a:ea typeface="ＭＳ Ｐゴシック" charset="-128"/>
              </a:rPr>
              <a:t>Interreg</a:t>
            </a:r>
            <a:r>
              <a:rPr lang="en-GB" altLang="en-US" dirty="0">
                <a:latin typeface="Trebuchet MS" charset="0"/>
                <a:ea typeface="ＭＳ Ｐゴシック" charset="-128"/>
              </a:rPr>
              <a:t>-IPA CBC and ENI programmes are responsible for the organisation of the events</a:t>
            </a:r>
          </a:p>
          <a:p>
            <a:pPr marL="400050" indent="-40005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 smtClean="0">
                <a:latin typeface="Trebuchet MS" charset="0"/>
                <a:ea typeface="ＭＳ Ｐゴシック" charset="-128"/>
              </a:rPr>
              <a:t>It takes place every year on 21 September and surrounding days</a:t>
            </a:r>
          </a:p>
          <a:p>
            <a:pPr marL="400050" indent="-40005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 smtClean="0">
                <a:latin typeface="Trebuchet MS" charset="0"/>
                <a:ea typeface="ＭＳ Ｐゴシック" charset="-128"/>
              </a:rPr>
              <a:t>Coordinated by Interact and supported by European Commission, European Parliament and Committee of the Regions</a:t>
            </a:r>
          </a:p>
        </p:txBody>
      </p:sp>
      <p:sp>
        <p:nvSpPr>
          <p:cNvPr id="1126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a typeface="ＭＳ Ｐゴシック" charset="-128"/>
              </a:rPr>
              <a:t>Concept</a:t>
            </a:r>
          </a:p>
        </p:txBody>
      </p:sp>
      <p:sp>
        <p:nvSpPr>
          <p:cNvPr id="11268" name="Zástupný symbol textu 3"/>
          <p:cNvSpPr>
            <a:spLocks noGrp="1"/>
          </p:cNvSpPr>
          <p:nvPr>
            <p:ph type="body" sz="quarter" idx="13"/>
          </p:nvPr>
        </p:nvSpPr>
        <p:spPr>
          <a:xfrm>
            <a:off x="2771775" y="155575"/>
            <a:ext cx="5313363" cy="630238"/>
          </a:xfrm>
        </p:spPr>
        <p:txBody>
          <a:bodyPr/>
          <a:lstStyle/>
          <a:p>
            <a:r>
              <a:rPr altLang="en-US" dirty="0" smtClean="0">
                <a:latin typeface="Trebuchet MS" charset="0"/>
                <a:ea typeface="ＭＳ Ｐゴシック" charset="-128"/>
              </a:rPr>
              <a:t>Communication seminar | European Cooperation Day</a:t>
            </a:r>
          </a:p>
        </p:txBody>
      </p:sp>
      <p:sp>
        <p:nvSpPr>
          <p:cNvPr id="11269" name="Zástupný symbol čísla snímky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0E4096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257AB0-455B-4E1B-8A6A-4B6221F75EAC}" type="slidenum">
              <a:rPr lang="de-DE" altLang="en-US" sz="1200">
                <a:solidFill>
                  <a:srgbClr val="0E409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 altLang="en-US" sz="1200">
              <a:solidFill>
                <a:srgbClr val="0E40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obsahu 1"/>
          <p:cNvSpPr>
            <a:spLocks noGrp="1"/>
          </p:cNvSpPr>
          <p:nvPr>
            <p:ph sz="half" idx="1"/>
          </p:nvPr>
        </p:nvSpPr>
        <p:spPr>
          <a:xfrm>
            <a:off x="461963" y="2085975"/>
            <a:ext cx="8224837" cy="458311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sk-SK" altLang="en-US" dirty="0" smtClean="0">
                <a:latin typeface="Trebuchet MS" charset="0"/>
                <a:ea typeface="ＭＳ Ｐゴシック" charset="-128"/>
              </a:rPr>
              <a:t>  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Four years with over 700 local events</a:t>
            </a:r>
          </a:p>
          <a:p>
            <a:pPr marL="0" indent="0" algn="just" eaLnBrk="1" hangingPunct="1">
              <a:lnSpc>
                <a:spcPct val="90000"/>
              </a:lnSpc>
            </a:pPr>
            <a:endParaRPr lang="en-GB" altLang="en-US" dirty="0">
              <a:latin typeface="Trebuchet MS" charset="0"/>
              <a:ea typeface="ＭＳ Ｐゴシック" charset="-128"/>
            </a:endParaRPr>
          </a:p>
          <a:p>
            <a:pPr marL="0" indent="0" algn="just" eaLnBrk="1" hangingPunct="1">
              <a:lnSpc>
                <a:spcPct val="90000"/>
              </a:lnSpc>
            </a:pPr>
            <a:endParaRPr lang="en-GB" altLang="en-US" dirty="0" smtClean="0">
              <a:latin typeface="Trebuchet MS" charset="0"/>
              <a:ea typeface="ＭＳ Ｐゴシック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dirty="0">
              <a:latin typeface="Trebuchet MS" charset="0"/>
              <a:ea typeface="ＭＳ Ｐゴシック" charset="-128"/>
            </a:endParaRPr>
          </a:p>
          <a:p>
            <a:pPr marL="0" indent="0" algn="just">
              <a:lnSpc>
                <a:spcPct val="90000"/>
              </a:lnSpc>
              <a:buFont typeface="Arial" charset="0"/>
              <a:buChar char="•"/>
            </a:pPr>
            <a:r>
              <a:rPr lang="sk-SK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s-ES_tradnl" altLang="en-US" dirty="0" smtClean="0">
                <a:latin typeface="Trebuchet MS" charset="0"/>
                <a:ea typeface="ＭＳ Ｐゴシック" charset="-128"/>
              </a:rPr>
              <a:t> 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Events </a:t>
            </a:r>
            <a:r>
              <a:rPr lang="en-GB" altLang="en-US" dirty="0">
                <a:latin typeface="Trebuchet MS" charset="0"/>
                <a:ea typeface="ＭＳ Ｐゴシック" charset="-128"/>
              </a:rPr>
              <a:t>taking place in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over 40 </a:t>
            </a:r>
            <a:r>
              <a:rPr lang="en-GB" altLang="en-US" dirty="0">
                <a:latin typeface="Trebuchet MS" charset="0"/>
                <a:ea typeface="ＭＳ Ｐゴシック" charset="-128"/>
              </a:rPr>
              <a:t>countries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dirty="0" smtClean="0">
              <a:latin typeface="Trebuchet MS" charset="0"/>
              <a:ea typeface="ＭＳ Ｐゴシック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dirty="0" smtClean="0">
              <a:latin typeface="Trebuchet MS" charset="0"/>
              <a:ea typeface="ＭＳ Ｐゴシック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dirty="0" smtClean="0">
              <a:latin typeface="Trebuchet MS" charset="0"/>
              <a:ea typeface="ＭＳ Ｐゴシック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sk-SK" altLang="en-US" dirty="0" smtClean="0">
                <a:latin typeface="Trebuchet MS" charset="0"/>
                <a:ea typeface="ＭＳ Ｐゴシック" charset="-128"/>
              </a:rPr>
              <a:t>  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Participation of 70% of the programmes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dirty="0" smtClean="0">
              <a:latin typeface="Trebuchet MS" charset="0"/>
              <a:ea typeface="ＭＳ Ｐゴシック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dirty="0">
              <a:latin typeface="Trebuchet MS" charset="0"/>
              <a:ea typeface="ＭＳ Ｐゴシック" charset="-128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endParaRPr lang="en-GB" altLang="en-US" dirty="0" smtClean="0">
              <a:latin typeface="Trebuchet MS" charset="0"/>
              <a:ea typeface="ＭＳ Ｐゴシック" charset="-128"/>
            </a:endParaRPr>
          </a:p>
        </p:txBody>
      </p:sp>
      <p:sp>
        <p:nvSpPr>
          <p:cNvPr id="1126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a typeface="ＭＳ Ｐゴシック" charset="-128"/>
              </a:rPr>
              <a:t>Overview</a:t>
            </a:r>
          </a:p>
        </p:txBody>
      </p:sp>
      <p:sp>
        <p:nvSpPr>
          <p:cNvPr id="11268" name="Zástupný symbol textu 3"/>
          <p:cNvSpPr>
            <a:spLocks noGrp="1"/>
          </p:cNvSpPr>
          <p:nvPr>
            <p:ph type="body" sz="quarter" idx="13"/>
          </p:nvPr>
        </p:nvSpPr>
        <p:spPr>
          <a:xfrm>
            <a:off x="2771775" y="155575"/>
            <a:ext cx="5313363" cy="630238"/>
          </a:xfrm>
        </p:spPr>
        <p:txBody>
          <a:bodyPr/>
          <a:lstStyle/>
          <a:p>
            <a:r>
              <a:rPr altLang="en-US" dirty="0" smtClean="0">
                <a:latin typeface="Trebuchet MS" charset="0"/>
                <a:ea typeface="ＭＳ Ｐゴシック" charset="-128"/>
              </a:rPr>
              <a:t>Communication seminar | European Cooperation Day</a:t>
            </a:r>
          </a:p>
        </p:txBody>
      </p:sp>
      <p:sp>
        <p:nvSpPr>
          <p:cNvPr id="11269" name="Zástupný symbol čísla snímky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0E4096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257AB0-455B-4E1B-8A6A-4B6221F75EAC}" type="slidenum">
              <a:rPr lang="de-DE" altLang="en-US" sz="1200">
                <a:solidFill>
                  <a:srgbClr val="0E409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en-US" sz="1200">
              <a:solidFill>
                <a:srgbClr val="0E4096"/>
              </a:solidFill>
            </a:endParaRPr>
          </a:p>
        </p:txBody>
      </p:sp>
      <p:pic>
        <p:nvPicPr>
          <p:cNvPr id="7" name="Picture 2" descr="http://www.smartcities.osborneclarke.com/media/filer_public/46/b9/46b9ed90-1196-42ff-956e-945dc1479315/smartcity_ic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16" y="2069566"/>
            <a:ext cx="1896259" cy="18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digitech.rkmsolution.com/images/icon-partnersh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27" y="4572000"/>
            <a:ext cx="1724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9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a typeface="ＭＳ Ｐゴシック" charset="-128"/>
              </a:rPr>
              <a:t>Types of events</a:t>
            </a:r>
          </a:p>
        </p:txBody>
      </p:sp>
      <p:sp>
        <p:nvSpPr>
          <p:cNvPr id="11268" name="Zástupný symbol textu 3"/>
          <p:cNvSpPr>
            <a:spLocks noGrp="1"/>
          </p:cNvSpPr>
          <p:nvPr>
            <p:ph type="body" sz="quarter" idx="13"/>
          </p:nvPr>
        </p:nvSpPr>
        <p:spPr>
          <a:xfrm>
            <a:off x="2771775" y="155575"/>
            <a:ext cx="5313363" cy="630238"/>
          </a:xfrm>
        </p:spPr>
        <p:txBody>
          <a:bodyPr/>
          <a:lstStyle/>
          <a:p>
            <a:r>
              <a:rPr lang="en-US" altLang="en-US" dirty="0">
                <a:latin typeface="Trebuchet MS" charset="0"/>
                <a:ea typeface="ＭＳ Ｐゴシック" charset="-128"/>
              </a:rPr>
              <a:t>Communication seminar | European Cooperation Day</a:t>
            </a:r>
          </a:p>
        </p:txBody>
      </p:sp>
      <p:sp>
        <p:nvSpPr>
          <p:cNvPr id="11269" name="Zástupný symbol čísla snímky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0E4096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257AB0-455B-4E1B-8A6A-4B6221F75EAC}" type="slidenum">
              <a:rPr lang="de-DE" altLang="en-US" sz="1200">
                <a:solidFill>
                  <a:srgbClr val="0E409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 altLang="en-US" sz="1200">
              <a:solidFill>
                <a:srgbClr val="0E4096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286000"/>
            <a:ext cx="3768136" cy="2664599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3304" y="2286000"/>
            <a:ext cx="3768696" cy="2664599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6583" y="2286000"/>
            <a:ext cx="3768696" cy="2664599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2536" y="2286000"/>
            <a:ext cx="3768696" cy="2664599"/>
          </a:xfrm>
          <a:prstGeom prst="rect">
            <a:avLst/>
          </a:prstGeom>
          <a:noFill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286000"/>
            <a:ext cx="3768136" cy="2664599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286000"/>
            <a:ext cx="3768136" cy="2664599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2536" y="2286000"/>
            <a:ext cx="3768136" cy="2664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5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alvarezg\Desktop\ECDAY Guide 2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02" y="2267180"/>
            <a:ext cx="1350314" cy="19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cFpFB8cr9Sk/TklnikJRMeI/AAAAAAAAAc8/Qcc78y96AHU/s1600/calendar_September_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13525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uottawa.ca/health/ICON%20-%20Twit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6928" y="2790980"/>
            <a:ext cx="1117502" cy="1117502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6157918" y="2018590"/>
            <a:ext cx="1315959" cy="2127469"/>
            <a:chOff x="7116024" y="4181383"/>
            <a:chExt cx="1068309" cy="1727101"/>
          </a:xfrm>
        </p:grpSpPr>
        <p:pic>
          <p:nvPicPr>
            <p:cNvPr id="7" name="Picture 2" descr="X:\ELY Varsinais-Suomi\TE-keskus\TETUR1FS028_yhteiset_Y\Interact\INTERACT II 2007-2013\03 Communication\Events\ETC Communication Seminar 2014\Presentations\ECDAY\Untitled-1.png"/>
            <p:cNvPicPr>
              <a:picLocks noChangeAspect="1" noChangeArrowheads="1"/>
            </p:cNvPicPr>
            <p:nvPr/>
          </p:nvPicPr>
          <p:blipFill rotWithShape="1">
            <a:blip r:embed="rId6"/>
            <a:srcRect l="5613" t="41196" r="82728" b="13568"/>
            <a:stretch/>
          </p:blipFill>
          <p:spPr bwMode="auto">
            <a:xfrm>
              <a:off x="7116024" y="4181383"/>
              <a:ext cx="1068309" cy="1727101"/>
            </a:xfrm>
            <a:prstGeom prst="rect">
              <a:avLst/>
            </a:prstGeom>
            <a:noFill/>
          </p:spPr>
        </p:pic>
        <p:pic>
          <p:nvPicPr>
            <p:cNvPr id="8" name="Picture 7" descr="C:\Users\A015873\Desktop\ETC Communication Seminar 2014\Presentations\ECDAY\mobile app\2014_03_20_root_2_small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15200" y="4438690"/>
              <a:ext cx="654264" cy="1173132"/>
            </a:xfrm>
            <a:prstGeom prst="rect">
              <a:avLst/>
            </a:prstGeom>
            <a:noFill/>
          </p:spPr>
        </p:pic>
      </p:grpSp>
      <p:pic>
        <p:nvPicPr>
          <p:cNvPr id="1027" name="Picture 3" descr="C:\Users\alvarezg\Desktop\INTERACT OZOLS IR 2016_Offer_ECDay20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67" y="2330465"/>
            <a:ext cx="1766888" cy="19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065044" y="2066423"/>
            <a:ext cx="1501709" cy="3003417"/>
            <a:chOff x="4419600" y="2085975"/>
            <a:chExt cx="990600" cy="1981199"/>
          </a:xfrm>
        </p:grpSpPr>
        <p:pic>
          <p:nvPicPr>
            <p:cNvPr id="1028" name="Picture 4" descr="C:\Users\alvarezg\Desktop\balloon-297626_128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085975"/>
              <a:ext cx="990600" cy="1981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alvarezg\Desktop\english_cmyk_noclaim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339686"/>
              <a:ext cx="685800" cy="251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5408399" y="2133600"/>
            <a:ext cx="2821201" cy="2187923"/>
            <a:chOff x="1666240" y="1715382"/>
            <a:chExt cx="4255069" cy="3299929"/>
          </a:xfrm>
        </p:grpSpPr>
        <p:pic>
          <p:nvPicPr>
            <p:cNvPr id="15" name="Picture 2" descr="X:\ELY Varsinais-Suomi\TE-keskus\TETUR1FS028_yhteiset_Y\Interact\INTERACT II 2007-2013\03 Communication\Events\ETC Communication Seminar 2014\Presentations\ECDAY\Untitled-1.png"/>
            <p:cNvPicPr>
              <a:picLocks noChangeAspect="1" noChangeArrowheads="1"/>
            </p:cNvPicPr>
            <p:nvPr/>
          </p:nvPicPr>
          <p:blipFill rotWithShape="1">
            <a:blip r:embed="rId6"/>
            <a:srcRect l="18184" r="35379" b="13568"/>
            <a:stretch/>
          </p:blipFill>
          <p:spPr bwMode="auto">
            <a:xfrm>
              <a:off x="1666240" y="1715382"/>
              <a:ext cx="4255069" cy="3299929"/>
            </a:xfrm>
            <a:prstGeom prst="rect">
              <a:avLst/>
            </a:prstGeom>
            <a:noFill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53" t="7587" r="12410" b="29114"/>
            <a:stretch/>
          </p:blipFill>
          <p:spPr bwMode="auto">
            <a:xfrm>
              <a:off x="2065947" y="2074174"/>
              <a:ext cx="3437386" cy="2209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1" name="Picture 7" descr="C:\Users\alvarezg\Desktop\ECD_Roll-up new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452"/>
            <a:ext cx="1476778" cy="342874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Zástupný symbol obsahu 1"/>
          <p:cNvSpPr>
            <a:spLocks noGrp="1"/>
          </p:cNvSpPr>
          <p:nvPr>
            <p:ph sz="half" idx="1"/>
          </p:nvPr>
        </p:nvSpPr>
        <p:spPr>
          <a:xfrm>
            <a:off x="461963" y="2085975"/>
            <a:ext cx="3805237" cy="345926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sk-SK" altLang="en-US" dirty="0" smtClean="0">
                <a:latin typeface="Trebuchet MS" charset="0"/>
                <a:ea typeface="ＭＳ Ｐゴシック" charset="-128"/>
              </a:rPr>
              <a:t>  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Kick-off event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sk-SK" altLang="en-US" dirty="0" smtClean="0">
                <a:latin typeface="Trebuchet MS" charset="0"/>
                <a:ea typeface="ＭＳ Ｐゴシック" charset="-128"/>
              </a:rPr>
              <a:t>  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Contest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sk-SK" altLang="en-US" dirty="0" smtClean="0">
                <a:latin typeface="Trebuchet MS" charset="0"/>
                <a:ea typeface="ＭＳ Ｐゴシック" charset="-128"/>
              </a:rPr>
              <a:t>  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Promotional video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 smtClean="0">
                <a:latin typeface="Trebuchet MS" charset="0"/>
                <a:ea typeface="ＭＳ Ｐゴシック" charset="-128"/>
              </a:rPr>
              <a:t>   Promotional materials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  Website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  Social media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  Visual identity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GB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  Guide</a:t>
            </a:r>
          </a:p>
        </p:txBody>
      </p:sp>
      <p:sp>
        <p:nvSpPr>
          <p:cNvPr id="1126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a typeface="ＭＳ Ｐゴシック" charset="-128"/>
              </a:rPr>
              <a:t>Celebrating five years</a:t>
            </a:r>
          </a:p>
        </p:txBody>
      </p:sp>
      <p:sp>
        <p:nvSpPr>
          <p:cNvPr id="11268" name="Zástupný symbol textu 3"/>
          <p:cNvSpPr>
            <a:spLocks noGrp="1"/>
          </p:cNvSpPr>
          <p:nvPr>
            <p:ph type="body" sz="quarter" idx="13"/>
          </p:nvPr>
        </p:nvSpPr>
        <p:spPr>
          <a:xfrm>
            <a:off x="2771775" y="155575"/>
            <a:ext cx="5313363" cy="630238"/>
          </a:xfrm>
        </p:spPr>
        <p:txBody>
          <a:bodyPr/>
          <a:lstStyle/>
          <a:p>
            <a:r>
              <a:rPr lang="en-US" altLang="en-US" dirty="0">
                <a:latin typeface="Trebuchet MS" charset="0"/>
                <a:ea typeface="ＭＳ Ｐゴシック" charset="-128"/>
              </a:rPr>
              <a:t>Communication seminar | European Cooperation Day</a:t>
            </a:r>
          </a:p>
        </p:txBody>
      </p:sp>
      <p:sp>
        <p:nvSpPr>
          <p:cNvPr id="11269" name="Zástupný symbol čísla snímky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0E4096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257AB0-455B-4E1B-8A6A-4B6221F75EAC}" type="slidenum">
              <a:rPr lang="de-DE" altLang="en-US" sz="1200">
                <a:solidFill>
                  <a:srgbClr val="0E409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DE" altLang="en-US" sz="1200">
              <a:solidFill>
                <a:srgbClr val="0E4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obsahu 1"/>
          <p:cNvSpPr>
            <a:spLocks noGrp="1"/>
          </p:cNvSpPr>
          <p:nvPr>
            <p:ph sz="half" idx="1"/>
          </p:nvPr>
        </p:nvSpPr>
        <p:spPr>
          <a:xfrm>
            <a:off x="461963" y="2085975"/>
            <a:ext cx="8224837" cy="458311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sk-SK" altLang="en-US" dirty="0" smtClean="0">
                <a:latin typeface="Trebuchet MS" charset="0"/>
                <a:ea typeface="ＭＳ Ｐゴシック" charset="-128"/>
              </a:rPr>
              <a:t>  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Renaming the initiative:</a:t>
            </a:r>
          </a:p>
          <a:p>
            <a:pPr marL="800100" lvl="2" indent="0" algn="just">
              <a:lnSpc>
                <a:spcPct val="90000"/>
              </a:lnSpc>
            </a:pPr>
            <a:r>
              <a:rPr lang="en-GB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n-GB" altLang="en-US" dirty="0" err="1" smtClean="0">
                <a:latin typeface="Trebuchet MS" charset="0"/>
                <a:ea typeface="ＭＳ Ｐゴシック" charset="-128"/>
              </a:rPr>
              <a:t>Interreg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 day?</a:t>
            </a:r>
          </a:p>
          <a:p>
            <a:pPr marL="800100" lvl="2" indent="0" algn="just">
              <a:lnSpc>
                <a:spcPct val="90000"/>
              </a:lnSpc>
            </a:pPr>
            <a:r>
              <a:rPr lang="en-GB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n-GB" altLang="en-US" dirty="0" err="1" smtClean="0">
                <a:latin typeface="Trebuchet MS" charset="0"/>
                <a:ea typeface="ＭＳ Ｐゴシック" charset="-128"/>
              </a:rPr>
              <a:t>Interreg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 ENI day?</a:t>
            </a:r>
          </a:p>
          <a:p>
            <a:pPr marL="800100" lvl="2" indent="0" algn="just">
              <a:lnSpc>
                <a:spcPct val="90000"/>
              </a:lnSpc>
            </a:pPr>
            <a:r>
              <a:rPr lang="en-GB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Staying put with European Cooperation Day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sk-SK" altLang="en-US" dirty="0" smtClean="0">
                <a:latin typeface="Trebuchet MS" charset="0"/>
                <a:ea typeface="ＭＳ Ｐゴシック" charset="-128"/>
              </a:rPr>
              <a:t>  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Fine-tuning the target group:</a:t>
            </a:r>
          </a:p>
          <a:p>
            <a:pPr marL="800100" lvl="2" indent="0" algn="just">
              <a:lnSpc>
                <a:spcPct val="90000"/>
              </a:lnSpc>
            </a:pPr>
            <a:r>
              <a:rPr lang="en-GB" altLang="en-US" dirty="0" smtClean="0">
                <a:latin typeface="Trebuchet MS" charset="0"/>
                <a:ea typeface="ＭＳ Ｐゴシック" charset="-128"/>
              </a:rPr>
              <a:t> Local communities</a:t>
            </a:r>
          </a:p>
          <a:p>
            <a:pPr marL="800100" lvl="2" indent="0" algn="just">
              <a:lnSpc>
                <a:spcPct val="90000"/>
              </a:lnSpc>
            </a:pPr>
            <a:r>
              <a:rPr lang="en-GB" altLang="en-US" dirty="0" smtClean="0">
                <a:latin typeface="Trebuchet MS" charset="0"/>
                <a:ea typeface="ＭＳ Ｐゴシック" charset="-128"/>
              </a:rPr>
              <a:t> policy makers</a:t>
            </a:r>
          </a:p>
          <a:p>
            <a:pPr marL="800100" lvl="2" indent="0" algn="just">
              <a:lnSpc>
                <a:spcPct val="90000"/>
              </a:lnSpc>
            </a:pPr>
            <a:r>
              <a:rPr lang="en-GB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both 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sk-SK" altLang="en-US" dirty="0" smtClean="0">
                <a:latin typeface="Trebuchet MS" charset="0"/>
                <a:ea typeface="ＭＳ Ｐゴシック" charset="-128"/>
              </a:rPr>
              <a:t>  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Nature of the events</a:t>
            </a:r>
          </a:p>
          <a:p>
            <a:pPr marL="800100" lvl="2" indent="0" algn="just">
              <a:lnSpc>
                <a:spcPct val="90000"/>
              </a:lnSpc>
            </a:pPr>
            <a:r>
              <a:rPr lang="en-GB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Going thematic</a:t>
            </a:r>
          </a:p>
          <a:p>
            <a:pPr marL="800100" lvl="2" indent="0" algn="just">
              <a:lnSpc>
                <a:spcPct val="90000"/>
              </a:lnSpc>
            </a:pPr>
            <a:r>
              <a:rPr lang="en-GB" altLang="en-US" dirty="0">
                <a:latin typeface="Trebuchet MS" charset="0"/>
                <a:ea typeface="ＭＳ Ｐゴシック" charset="-128"/>
              </a:rPr>
              <a:t> </a:t>
            </a:r>
            <a:r>
              <a:rPr lang="en-GB" altLang="en-US" dirty="0" smtClean="0">
                <a:latin typeface="Trebuchet MS" charset="0"/>
                <a:ea typeface="ＭＳ Ｐゴシック" charset="-128"/>
              </a:rPr>
              <a:t>Keeping it open</a:t>
            </a:r>
          </a:p>
        </p:txBody>
      </p:sp>
      <p:sp>
        <p:nvSpPr>
          <p:cNvPr id="11267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>
                <a:ea typeface="ＭＳ Ｐゴシック" charset="-128"/>
              </a:rPr>
              <a:t>Group discussions – 2017 and beyond</a:t>
            </a:r>
          </a:p>
        </p:txBody>
      </p:sp>
      <p:sp>
        <p:nvSpPr>
          <p:cNvPr id="11268" name="Zástupný symbol textu 3"/>
          <p:cNvSpPr>
            <a:spLocks noGrp="1"/>
          </p:cNvSpPr>
          <p:nvPr>
            <p:ph type="body" sz="quarter" idx="13"/>
          </p:nvPr>
        </p:nvSpPr>
        <p:spPr>
          <a:xfrm>
            <a:off x="2771775" y="155575"/>
            <a:ext cx="5313363" cy="630238"/>
          </a:xfrm>
        </p:spPr>
        <p:txBody>
          <a:bodyPr/>
          <a:lstStyle/>
          <a:p>
            <a:r>
              <a:rPr lang="en-US" altLang="en-US" dirty="0">
                <a:latin typeface="Trebuchet MS" charset="0"/>
                <a:ea typeface="ＭＳ Ｐゴシック" charset="-128"/>
              </a:rPr>
              <a:t>Communication seminar | European Cooperation Day</a:t>
            </a:r>
          </a:p>
        </p:txBody>
      </p:sp>
      <p:sp>
        <p:nvSpPr>
          <p:cNvPr id="11269" name="Zástupný symbol čísla snímky 5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0E4096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257AB0-455B-4E1B-8A6A-4B6221F75EAC}" type="slidenum">
              <a:rPr lang="de-DE" altLang="en-US" sz="1200">
                <a:solidFill>
                  <a:srgbClr val="0E4096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en-US" sz="1200">
              <a:solidFill>
                <a:srgbClr val="0E40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3"/>
          <p:cNvSpPr txBox="1">
            <a:spLocks noChangeArrowheads="1"/>
          </p:cNvSpPr>
          <p:nvPr/>
        </p:nvSpPr>
        <p:spPr bwMode="auto">
          <a:xfrm>
            <a:off x="434975" y="1052513"/>
            <a:ext cx="83851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0E4096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191919"/>
                </a:solidFill>
              </a:rPr>
              <a:t>Thank you for your attention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19191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E4096"/>
                </a:solidFill>
              </a:rPr>
              <a:t>Please do not hesitate to contact us for any further information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solidFill>
                  <a:srgbClr val="0E4096"/>
                </a:solidFill>
              </a:rPr>
              <a:t>or visit www.interact-eu.net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AY presentation for Gdans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á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ctr"/>
      <a:lstStyle>
        <a:defPPr marL="342900" marR="0" indent="-342900" algn="r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ＭＳ Ｐゴシック" pitchFamily="-107" charset="-128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ECDAY presentation for Gdansk</Template>
  <TotalTime>0</TotalTime>
  <Words>371</Words>
  <Application>Microsoft Office PowerPoint</Application>
  <PresentationFormat>On-screen Show (4:3)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Calibri</vt:lpstr>
      <vt:lpstr>Trebuchet MS</vt:lpstr>
      <vt:lpstr>Trebuchet MS Bold</vt:lpstr>
      <vt:lpstr>Wingdings</vt:lpstr>
      <vt:lpstr>ECDAY presentation for Gdansk</vt:lpstr>
      <vt:lpstr>European Cooperation Day</vt:lpstr>
      <vt:lpstr>Concept</vt:lpstr>
      <vt:lpstr>Overview</vt:lpstr>
      <vt:lpstr>Types of events</vt:lpstr>
      <vt:lpstr>Celebrating five years</vt:lpstr>
      <vt:lpstr>Group discussions – 2017 and beyond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seminar</dc:title>
  <dc:creator>Gabriel Alvarez</dc:creator>
  <cp:lastModifiedBy>Wikström Ulf J</cp:lastModifiedBy>
  <cp:revision>23</cp:revision>
  <dcterms:created xsi:type="dcterms:W3CDTF">2016-04-06T10:27:17Z</dcterms:created>
  <dcterms:modified xsi:type="dcterms:W3CDTF">2016-04-11T14:42:06Z</dcterms:modified>
</cp:coreProperties>
</file>