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4.xml" ContentType="application/vnd.openxmlformats-officedocument.themeOverride+xml"/>
  <Override PartName="/ppt/notesSlides/notesSlide25.xml" ContentType="application/vnd.openxmlformats-officedocument.presentationml.notesSlide+xml"/>
  <Override PartName="/ppt/theme/themeOverride5.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6.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7.xml" ContentType="application/vnd.openxmlformats-officedocument.themeOverr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23" r:id="rId1"/>
    <p:sldMasterId id="2147483827" r:id="rId2"/>
    <p:sldMasterId id="2147483861" r:id="rId3"/>
    <p:sldMasterId id="2147483898" r:id="rId4"/>
    <p:sldMasterId id="2147483910" r:id="rId5"/>
    <p:sldMasterId id="2147483916" r:id="rId6"/>
    <p:sldMasterId id="2147483936" r:id="rId7"/>
  </p:sldMasterIdLst>
  <p:notesMasterIdLst>
    <p:notesMasterId r:id="rId56"/>
  </p:notesMasterIdLst>
  <p:handoutMasterIdLst>
    <p:handoutMasterId r:id="rId57"/>
  </p:handoutMasterIdLst>
  <p:sldIdLst>
    <p:sldId id="256" r:id="rId8"/>
    <p:sldId id="455" r:id="rId9"/>
    <p:sldId id="274" r:id="rId10"/>
    <p:sldId id="558" r:id="rId11"/>
    <p:sldId id="543" r:id="rId12"/>
    <p:sldId id="491" r:id="rId13"/>
    <p:sldId id="552" r:id="rId14"/>
    <p:sldId id="483" r:id="rId15"/>
    <p:sldId id="547" r:id="rId16"/>
    <p:sldId id="544" r:id="rId17"/>
    <p:sldId id="475" r:id="rId18"/>
    <p:sldId id="498" r:id="rId19"/>
    <p:sldId id="499" r:id="rId20"/>
    <p:sldId id="549" r:id="rId21"/>
    <p:sldId id="550" r:id="rId22"/>
    <p:sldId id="553" r:id="rId23"/>
    <p:sldId id="309" r:id="rId24"/>
    <p:sldId id="308" r:id="rId25"/>
    <p:sldId id="303" r:id="rId26"/>
    <p:sldId id="304" r:id="rId27"/>
    <p:sldId id="305" r:id="rId28"/>
    <p:sldId id="306" r:id="rId29"/>
    <p:sldId id="307" r:id="rId30"/>
    <p:sldId id="559" r:id="rId31"/>
    <p:sldId id="284" r:id="rId32"/>
    <p:sldId id="546" r:id="rId33"/>
    <p:sldId id="551" r:id="rId34"/>
    <p:sldId id="554" r:id="rId35"/>
    <p:sldId id="555" r:id="rId36"/>
    <p:sldId id="299" r:id="rId37"/>
    <p:sldId id="548" r:id="rId38"/>
    <p:sldId id="562" r:id="rId39"/>
    <p:sldId id="285" r:id="rId40"/>
    <p:sldId id="560" r:id="rId41"/>
    <p:sldId id="317" r:id="rId42"/>
    <p:sldId id="320" r:id="rId43"/>
    <p:sldId id="319" r:id="rId44"/>
    <p:sldId id="315" r:id="rId45"/>
    <p:sldId id="316" r:id="rId46"/>
    <p:sldId id="318" r:id="rId47"/>
    <p:sldId id="561" r:id="rId48"/>
    <p:sldId id="545" r:id="rId49"/>
    <p:sldId id="556" r:id="rId50"/>
    <p:sldId id="557" r:id="rId51"/>
    <p:sldId id="489" r:id="rId52"/>
    <p:sldId id="541" r:id="rId53"/>
    <p:sldId id="265" r:id="rId54"/>
    <p:sldId id="490" r:id="rId55"/>
  </p:sldIdLst>
  <p:sldSz cx="12192000" cy="6858000"/>
  <p:notesSz cx="6797675" cy="9926638"/>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5273539-39C9-49CF-94C5-074C5CC11232}">
          <p14:sldIdLst>
            <p14:sldId id="256"/>
            <p14:sldId id="455"/>
            <p14:sldId id="274"/>
            <p14:sldId id="558"/>
            <p14:sldId id="543"/>
            <p14:sldId id="491"/>
            <p14:sldId id="552"/>
            <p14:sldId id="483"/>
            <p14:sldId id="547"/>
            <p14:sldId id="544"/>
            <p14:sldId id="475"/>
            <p14:sldId id="498"/>
            <p14:sldId id="499"/>
            <p14:sldId id="549"/>
            <p14:sldId id="550"/>
            <p14:sldId id="553"/>
          </p14:sldIdLst>
        </p14:section>
        <p14:section name="Default Section" id="{203AD0A6-158D-47A7-8570-BDBAA81C00B1}">
          <p14:sldIdLst>
            <p14:sldId id="309"/>
            <p14:sldId id="308"/>
            <p14:sldId id="303"/>
            <p14:sldId id="304"/>
            <p14:sldId id="305"/>
            <p14:sldId id="306"/>
            <p14:sldId id="307"/>
            <p14:sldId id="559"/>
            <p14:sldId id="284"/>
            <p14:sldId id="546"/>
            <p14:sldId id="551"/>
            <p14:sldId id="554"/>
            <p14:sldId id="555"/>
            <p14:sldId id="299"/>
            <p14:sldId id="548"/>
            <p14:sldId id="562"/>
            <p14:sldId id="285"/>
            <p14:sldId id="560"/>
            <p14:sldId id="317"/>
            <p14:sldId id="320"/>
            <p14:sldId id="319"/>
            <p14:sldId id="315"/>
            <p14:sldId id="316"/>
            <p14:sldId id="318"/>
            <p14:sldId id="561"/>
            <p14:sldId id="545"/>
            <p14:sldId id="556"/>
            <p14:sldId id="557"/>
            <p14:sldId id="489"/>
            <p14:sldId id="541"/>
            <p14:sldId id="265"/>
            <p14:sldId id="49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81" userDrawn="1">
          <p15:clr>
            <a:srgbClr val="A4A3A4"/>
          </p15:clr>
        </p15:guide>
        <p15:guide id="4" orient="horz" pos="3985" userDrawn="1">
          <p15:clr>
            <a:srgbClr val="A4A3A4"/>
          </p15:clr>
        </p15:guide>
        <p15:guide id="5" orient="horz" pos="1299" userDrawn="1">
          <p15:clr>
            <a:srgbClr val="A4A3A4"/>
          </p15:clr>
        </p15:guide>
        <p15:guide id="6" pos="7300" userDrawn="1">
          <p15:clr>
            <a:srgbClr val="A4A3A4"/>
          </p15:clr>
        </p15:guide>
        <p15:guide id="7" pos="396"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Madeira, Nuno (LfU)" initials="MN(" lastIdx="16" clrIdx="0">
    <p:extLst>
      <p:ext uri="{19B8F6BF-5375-455C-9EA6-DF929625EA0E}">
        <p15:presenceInfo xmlns:p15="http://schemas.microsoft.com/office/powerpoint/2012/main" userId="S-1-5-21-1960408961-562591055-725345543-2634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15E"/>
    <a:srgbClr val="007C00"/>
    <a:srgbClr val="007BA1"/>
    <a:srgbClr val="00517D"/>
    <a:srgbClr val="8EBE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96374" autoAdjust="0"/>
  </p:normalViewPr>
  <p:slideViewPr>
    <p:cSldViewPr snapToGrid="0" snapToObjects="1" showGuides="1">
      <p:cViewPr varScale="1">
        <p:scale>
          <a:sx n="110" d="100"/>
          <a:sy n="110" d="100"/>
        </p:scale>
        <p:origin x="462" y="108"/>
      </p:cViewPr>
      <p:guideLst>
        <p:guide orient="horz" pos="2160"/>
        <p:guide pos="3840"/>
        <p:guide orient="horz" pos="581"/>
        <p:guide orient="horz" pos="3985"/>
        <p:guide orient="horz" pos="1299"/>
        <p:guide pos="7300"/>
        <p:guide pos="396"/>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p:scale>
          <a:sx n="100" d="100"/>
          <a:sy n="100" d="100"/>
        </p:scale>
        <p:origin x="1620" y="-54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862" cy="495793"/>
          </a:xfrm>
          <a:prstGeom prst="rect">
            <a:avLst/>
          </a:prstGeom>
        </p:spPr>
        <p:txBody>
          <a:bodyPr vert="horz" lIns="88219" tIns="44110" rIns="88219" bIns="44110" rtlCol="0"/>
          <a:lstStyle>
            <a:lvl1pPr algn="l">
              <a:defRPr sz="1200"/>
            </a:lvl1pPr>
          </a:lstStyle>
          <a:p>
            <a:endParaRPr lang="de-DE"/>
          </a:p>
        </p:txBody>
      </p:sp>
      <p:sp>
        <p:nvSpPr>
          <p:cNvPr id="3" name="Datumsplatzhalter 2"/>
          <p:cNvSpPr>
            <a:spLocks noGrp="1"/>
          </p:cNvSpPr>
          <p:nvPr>
            <p:ph type="dt" sz="quarter" idx="1"/>
          </p:nvPr>
        </p:nvSpPr>
        <p:spPr>
          <a:xfrm>
            <a:off x="3850294" y="1"/>
            <a:ext cx="2945862" cy="495793"/>
          </a:xfrm>
          <a:prstGeom prst="rect">
            <a:avLst/>
          </a:prstGeom>
        </p:spPr>
        <p:txBody>
          <a:bodyPr vert="horz" lIns="88219" tIns="44110" rIns="88219" bIns="44110" rtlCol="0"/>
          <a:lstStyle>
            <a:lvl1pPr algn="r">
              <a:defRPr sz="1200"/>
            </a:lvl1pPr>
          </a:lstStyle>
          <a:p>
            <a:fld id="{F4875627-49FE-4C61-A90C-CD64D9B89875}" type="datetimeFigureOut">
              <a:rPr lang="de-DE" smtClean="0"/>
              <a:t>26.09.2022</a:t>
            </a:fld>
            <a:endParaRPr lang="de-DE"/>
          </a:p>
        </p:txBody>
      </p:sp>
      <p:sp>
        <p:nvSpPr>
          <p:cNvPr id="4" name="Fußzeilenplatzhalter 3"/>
          <p:cNvSpPr>
            <a:spLocks noGrp="1"/>
          </p:cNvSpPr>
          <p:nvPr>
            <p:ph type="ftr" sz="quarter" idx="2"/>
          </p:nvPr>
        </p:nvSpPr>
        <p:spPr>
          <a:xfrm>
            <a:off x="0" y="9429306"/>
            <a:ext cx="2945862" cy="495793"/>
          </a:xfrm>
          <a:prstGeom prst="rect">
            <a:avLst/>
          </a:prstGeom>
        </p:spPr>
        <p:txBody>
          <a:bodyPr vert="horz" lIns="88219" tIns="44110" rIns="88219" bIns="44110" rtlCol="0" anchor="b"/>
          <a:lstStyle>
            <a:lvl1pPr algn="l">
              <a:defRPr sz="1200"/>
            </a:lvl1pPr>
          </a:lstStyle>
          <a:p>
            <a:endParaRPr lang="de-DE"/>
          </a:p>
        </p:txBody>
      </p:sp>
      <p:sp>
        <p:nvSpPr>
          <p:cNvPr id="5" name="Foliennummernplatzhalter 4"/>
          <p:cNvSpPr>
            <a:spLocks noGrp="1"/>
          </p:cNvSpPr>
          <p:nvPr>
            <p:ph type="sldNum" sz="quarter" idx="3"/>
          </p:nvPr>
        </p:nvSpPr>
        <p:spPr>
          <a:xfrm>
            <a:off x="3850294" y="9429306"/>
            <a:ext cx="2945862" cy="495793"/>
          </a:xfrm>
          <a:prstGeom prst="rect">
            <a:avLst/>
          </a:prstGeom>
        </p:spPr>
        <p:txBody>
          <a:bodyPr vert="horz" lIns="88219" tIns="44110" rIns="88219" bIns="44110" rtlCol="0" anchor="b"/>
          <a:lstStyle>
            <a:lvl1pPr algn="r">
              <a:defRPr sz="1200"/>
            </a:lvl1pPr>
          </a:lstStyle>
          <a:p>
            <a:fld id="{5EC59734-F9C5-4339-B6BC-41D6FCA31390}" type="slidenum">
              <a:rPr lang="de-DE" smtClean="0"/>
              <a:t>‹Nr.›</a:t>
            </a:fld>
            <a:endParaRPr lang="de-DE"/>
          </a:p>
        </p:txBody>
      </p:sp>
    </p:spTree>
    <p:extLst>
      <p:ext uri="{BB962C8B-B14F-4D97-AF65-F5344CB8AC3E}">
        <p14:creationId xmlns:p14="http://schemas.microsoft.com/office/powerpoint/2010/main" val="226061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5862" cy="497333"/>
          </a:xfrm>
          <a:prstGeom prst="rect">
            <a:avLst/>
          </a:prstGeom>
        </p:spPr>
        <p:txBody>
          <a:bodyPr vert="horz" lIns="88219" tIns="44110" rIns="88219" bIns="44110" rtlCol="0"/>
          <a:lstStyle>
            <a:lvl1pPr algn="l">
              <a:defRPr sz="1200"/>
            </a:lvl1pPr>
          </a:lstStyle>
          <a:p>
            <a:endParaRPr lang="de-DE"/>
          </a:p>
        </p:txBody>
      </p:sp>
      <p:sp>
        <p:nvSpPr>
          <p:cNvPr id="3" name="Datumsplatzhalter 2"/>
          <p:cNvSpPr>
            <a:spLocks noGrp="1"/>
          </p:cNvSpPr>
          <p:nvPr>
            <p:ph type="dt" idx="1"/>
          </p:nvPr>
        </p:nvSpPr>
        <p:spPr>
          <a:xfrm>
            <a:off x="3850294" y="2"/>
            <a:ext cx="2945862" cy="497333"/>
          </a:xfrm>
          <a:prstGeom prst="rect">
            <a:avLst/>
          </a:prstGeom>
        </p:spPr>
        <p:txBody>
          <a:bodyPr vert="horz" lIns="88219" tIns="44110" rIns="88219" bIns="44110" rtlCol="0"/>
          <a:lstStyle>
            <a:lvl1pPr algn="r">
              <a:defRPr sz="1200"/>
            </a:lvl1pPr>
          </a:lstStyle>
          <a:p>
            <a:fld id="{9CE4E702-3C30-214C-9DDC-EAF3EC8730DF}" type="datetimeFigureOut">
              <a:rPr lang="de-DE" smtClean="0"/>
              <a:t>26.09.2022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88219" tIns="44110" rIns="88219" bIns="44110" rtlCol="0" anchor="ctr"/>
          <a:lstStyle/>
          <a:p>
            <a:endParaRPr lang="de-DE"/>
          </a:p>
        </p:txBody>
      </p:sp>
      <p:sp>
        <p:nvSpPr>
          <p:cNvPr id="5" name="Notizenplatzhalter 4"/>
          <p:cNvSpPr>
            <a:spLocks noGrp="1"/>
          </p:cNvSpPr>
          <p:nvPr>
            <p:ph type="body" sz="quarter" idx="3"/>
          </p:nvPr>
        </p:nvSpPr>
        <p:spPr>
          <a:xfrm>
            <a:off x="679464" y="4777783"/>
            <a:ext cx="5438748" cy="3907834"/>
          </a:xfrm>
          <a:prstGeom prst="rect">
            <a:avLst/>
          </a:prstGeom>
        </p:spPr>
        <p:txBody>
          <a:bodyPr vert="horz" lIns="88219" tIns="44110" rIns="88219" bIns="4411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306"/>
            <a:ext cx="2945862" cy="497333"/>
          </a:xfrm>
          <a:prstGeom prst="rect">
            <a:avLst/>
          </a:prstGeom>
        </p:spPr>
        <p:txBody>
          <a:bodyPr vert="horz" lIns="88219" tIns="44110" rIns="88219" bIns="44110" rtlCol="0" anchor="b"/>
          <a:lstStyle>
            <a:lvl1pPr algn="l">
              <a:defRPr sz="1200"/>
            </a:lvl1pPr>
          </a:lstStyle>
          <a:p>
            <a:endParaRPr lang="de-DE"/>
          </a:p>
        </p:txBody>
      </p:sp>
      <p:sp>
        <p:nvSpPr>
          <p:cNvPr id="7" name="Foliennummernplatzhalter 6"/>
          <p:cNvSpPr>
            <a:spLocks noGrp="1"/>
          </p:cNvSpPr>
          <p:nvPr>
            <p:ph type="sldNum" sz="quarter" idx="5"/>
          </p:nvPr>
        </p:nvSpPr>
        <p:spPr>
          <a:xfrm>
            <a:off x="3850294" y="9429306"/>
            <a:ext cx="2945862" cy="497333"/>
          </a:xfrm>
          <a:prstGeom prst="rect">
            <a:avLst/>
          </a:prstGeom>
        </p:spPr>
        <p:txBody>
          <a:bodyPr vert="horz" lIns="88219" tIns="44110" rIns="88219" bIns="44110" rtlCol="0" anchor="b"/>
          <a:lstStyle>
            <a:lvl1pPr algn="r">
              <a:defRPr sz="1200"/>
            </a:lvl1pPr>
          </a:lstStyle>
          <a:p>
            <a:fld id="{6436F783-29CF-0A40-A357-1453B63EA960}" type="slidenum">
              <a:rPr lang="de-DE" smtClean="0"/>
              <a:t>‹Nr.›</a:t>
            </a:fld>
            <a:endParaRPr lang="de-DE"/>
          </a:p>
        </p:txBody>
      </p:sp>
    </p:spTree>
    <p:extLst>
      <p:ext uri="{BB962C8B-B14F-4D97-AF65-F5344CB8AC3E}">
        <p14:creationId xmlns:p14="http://schemas.microsoft.com/office/powerpoint/2010/main" val="133352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1</a:t>
            </a:fld>
            <a:endParaRPr lang="de-DE" dirty="0"/>
          </a:p>
        </p:txBody>
      </p:sp>
    </p:spTree>
    <p:extLst>
      <p:ext uri="{BB962C8B-B14F-4D97-AF65-F5344CB8AC3E}">
        <p14:creationId xmlns:p14="http://schemas.microsoft.com/office/powerpoint/2010/main" val="4208746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buFont typeface="Arial" panose="020B0604020202020204" pitchFamily="34" charset="0"/>
              <a:buChar char="•"/>
            </a:pPr>
            <a:r>
              <a:rPr lang="en-US" sz="1200" dirty="0"/>
              <a:t>Exemplary overview table on planned evaluations</a:t>
            </a:r>
            <a:r>
              <a:rPr lang="de-AT" sz="1200" dirty="0"/>
              <a:t> - </a:t>
            </a:r>
            <a:r>
              <a:rPr lang="en-US" sz="1200" dirty="0"/>
              <a:t>mock example</a:t>
            </a:r>
          </a:p>
          <a:p>
            <a:endParaRPr lang="en-US" sz="1200" dirty="0"/>
          </a:p>
          <a:p>
            <a:pPr marL="342900" indent="-342900">
              <a:buFont typeface="Arial" panose="020B0604020202020204" pitchFamily="34" charset="0"/>
              <a:buChar char="•"/>
            </a:pPr>
            <a:r>
              <a:rPr lang="en-US" sz="1200" dirty="0"/>
              <a:t>Input from Evaluation Helpdesk: Elliot Stern: Evaluation Planning.pdf, DG Regio; Evaluation Summer School 2021</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Annex 2: Overview on legal requirements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Annex 3: Further reading </a:t>
            </a:r>
            <a:endParaRPr lang="de-AT" sz="1200" dirty="0"/>
          </a:p>
          <a:p>
            <a:r>
              <a:rPr lang="en-US" sz="1200" dirty="0"/>
              <a:t> </a:t>
            </a:r>
            <a:endParaRPr lang="de-AT" sz="1200" dirty="0"/>
          </a:p>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11</a:t>
            </a:fld>
            <a:endParaRPr lang="de-DE" dirty="0"/>
          </a:p>
        </p:txBody>
      </p:sp>
    </p:spTree>
    <p:extLst>
      <p:ext uri="{BB962C8B-B14F-4D97-AF65-F5344CB8AC3E}">
        <p14:creationId xmlns:p14="http://schemas.microsoft.com/office/powerpoint/2010/main" val="2368117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12</a:t>
            </a:fld>
            <a:endParaRPr lang="de-DE" dirty="0"/>
          </a:p>
        </p:txBody>
      </p:sp>
    </p:spTree>
    <p:extLst>
      <p:ext uri="{BB962C8B-B14F-4D97-AF65-F5344CB8AC3E}">
        <p14:creationId xmlns:p14="http://schemas.microsoft.com/office/powerpoint/2010/main" val="104701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13</a:t>
            </a:fld>
            <a:endParaRPr lang="de-DE" dirty="0"/>
          </a:p>
        </p:txBody>
      </p:sp>
    </p:spTree>
    <p:extLst>
      <p:ext uri="{BB962C8B-B14F-4D97-AF65-F5344CB8AC3E}">
        <p14:creationId xmlns:p14="http://schemas.microsoft.com/office/powerpoint/2010/main" val="386571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14</a:t>
            </a:fld>
            <a:endParaRPr lang="de-DE" dirty="0"/>
          </a:p>
        </p:txBody>
      </p:sp>
    </p:spTree>
    <p:extLst>
      <p:ext uri="{BB962C8B-B14F-4D97-AF65-F5344CB8AC3E}">
        <p14:creationId xmlns:p14="http://schemas.microsoft.com/office/powerpoint/2010/main" val="86725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15</a:t>
            </a:fld>
            <a:endParaRPr lang="de-DE" dirty="0"/>
          </a:p>
        </p:txBody>
      </p:sp>
    </p:spTree>
    <p:extLst>
      <p:ext uri="{BB962C8B-B14F-4D97-AF65-F5344CB8AC3E}">
        <p14:creationId xmlns:p14="http://schemas.microsoft.com/office/powerpoint/2010/main" val="2593532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16</a:t>
            </a:fld>
            <a:endParaRPr lang="de-DE" dirty="0"/>
          </a:p>
        </p:txBody>
      </p:sp>
    </p:spTree>
    <p:extLst>
      <p:ext uri="{BB962C8B-B14F-4D97-AF65-F5344CB8AC3E}">
        <p14:creationId xmlns:p14="http://schemas.microsoft.com/office/powerpoint/2010/main" val="4241474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979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519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26</a:t>
            </a:fld>
            <a:endParaRPr lang="de-DE" dirty="0"/>
          </a:p>
        </p:txBody>
      </p:sp>
    </p:spTree>
    <p:extLst>
      <p:ext uri="{BB962C8B-B14F-4D97-AF65-F5344CB8AC3E}">
        <p14:creationId xmlns:p14="http://schemas.microsoft.com/office/powerpoint/2010/main" val="514464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27</a:t>
            </a:fld>
            <a:endParaRPr lang="de-DE" dirty="0"/>
          </a:p>
        </p:txBody>
      </p:sp>
    </p:spTree>
    <p:extLst>
      <p:ext uri="{BB962C8B-B14F-4D97-AF65-F5344CB8AC3E}">
        <p14:creationId xmlns:p14="http://schemas.microsoft.com/office/powerpoint/2010/main" val="144352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2</a:t>
            </a:fld>
            <a:endParaRPr lang="de-DE" dirty="0"/>
          </a:p>
        </p:txBody>
      </p:sp>
    </p:spTree>
    <p:extLst>
      <p:ext uri="{BB962C8B-B14F-4D97-AF65-F5344CB8AC3E}">
        <p14:creationId xmlns:p14="http://schemas.microsoft.com/office/powerpoint/2010/main" val="3055971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29</a:t>
            </a:fld>
            <a:endParaRPr lang="de-DE" dirty="0"/>
          </a:p>
        </p:txBody>
      </p:sp>
    </p:spTree>
    <p:extLst>
      <p:ext uri="{BB962C8B-B14F-4D97-AF65-F5344CB8AC3E}">
        <p14:creationId xmlns:p14="http://schemas.microsoft.com/office/powerpoint/2010/main" val="1249720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6436F783-29CF-0A40-A357-1453B63EA960}" type="slidenum">
              <a:rPr lang="de-DE" smtClean="0"/>
              <a:t>30</a:t>
            </a:fld>
            <a:endParaRPr lang="de-DE"/>
          </a:p>
        </p:txBody>
      </p:sp>
    </p:spTree>
    <p:extLst>
      <p:ext uri="{BB962C8B-B14F-4D97-AF65-F5344CB8AC3E}">
        <p14:creationId xmlns:p14="http://schemas.microsoft.com/office/powerpoint/2010/main" val="2791131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buFont typeface="Arial" panose="020B0604020202020204" pitchFamily="34" charset="0"/>
              <a:buChar char="•"/>
            </a:pPr>
            <a:r>
              <a:rPr lang="en-US" sz="1200" kern="1200" dirty="0">
                <a:solidFill>
                  <a:srgbClr val="00517D"/>
                </a:solidFill>
                <a:latin typeface="Franklin Gothic Demi" charset="0"/>
                <a:ea typeface="+mn-ea"/>
                <a:cs typeface="+mn-cs"/>
              </a:rPr>
              <a:t>Overview of the specific objectives and indicators selected by the approved Interreg </a:t>
            </a:r>
            <a:r>
              <a:rPr lang="en-US" sz="1200" kern="1200" dirty="0" err="1">
                <a:solidFill>
                  <a:srgbClr val="00517D"/>
                </a:solidFill>
                <a:latin typeface="Franklin Gothic Demi" charset="0"/>
                <a:ea typeface="+mn-ea"/>
                <a:cs typeface="+mn-cs"/>
              </a:rPr>
              <a:t>programmes</a:t>
            </a:r>
            <a:endParaRPr lang="en-US" sz="1200" kern="1200" dirty="0">
              <a:solidFill>
                <a:srgbClr val="00517D"/>
              </a:solidFill>
              <a:latin typeface="Franklin Gothic Demi" charset="0"/>
              <a:ea typeface="+mn-ea"/>
              <a:cs typeface="+mn-cs"/>
            </a:endParaRPr>
          </a:p>
          <a:p>
            <a:pPr marL="342900" indent="-342900">
              <a:buFont typeface="Arial" panose="020B0604020202020204" pitchFamily="34" charset="0"/>
              <a:buChar char="•"/>
            </a:pPr>
            <a:r>
              <a:rPr lang="en-GB" sz="1200" kern="1200" dirty="0">
                <a:solidFill>
                  <a:srgbClr val="00517D"/>
                </a:solidFill>
                <a:latin typeface="Franklin Gothic Demi" charset="0"/>
                <a:ea typeface="+mn-ea"/>
                <a:cs typeface="+mn-cs"/>
              </a:rPr>
              <a:t>Overall view of the methodology documents</a:t>
            </a:r>
            <a:endParaRPr lang="de-DE" sz="1200" kern="1200" dirty="0">
              <a:solidFill>
                <a:srgbClr val="00517D"/>
              </a:solidFill>
              <a:latin typeface="Franklin Gothic Demi" charset="0"/>
              <a:ea typeface="+mn-ea"/>
              <a:cs typeface="+mn-cs"/>
            </a:endParaRPr>
          </a:p>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31</a:t>
            </a:fld>
            <a:endParaRPr lang="de-DE"/>
          </a:p>
        </p:txBody>
      </p:sp>
    </p:spTree>
    <p:extLst>
      <p:ext uri="{BB962C8B-B14F-4D97-AF65-F5344CB8AC3E}">
        <p14:creationId xmlns:p14="http://schemas.microsoft.com/office/powerpoint/2010/main" val="1610119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32</a:t>
            </a:fld>
            <a:endParaRPr lang="de-DE" dirty="0"/>
          </a:p>
        </p:txBody>
      </p:sp>
    </p:spTree>
    <p:extLst>
      <p:ext uri="{BB962C8B-B14F-4D97-AF65-F5344CB8AC3E}">
        <p14:creationId xmlns:p14="http://schemas.microsoft.com/office/powerpoint/2010/main" val="2221939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519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42</a:t>
            </a:fld>
            <a:endParaRPr lang="de-DE" dirty="0"/>
          </a:p>
        </p:txBody>
      </p:sp>
    </p:spTree>
    <p:extLst>
      <p:ext uri="{BB962C8B-B14F-4D97-AF65-F5344CB8AC3E}">
        <p14:creationId xmlns:p14="http://schemas.microsoft.com/office/powerpoint/2010/main" val="2845339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43</a:t>
            </a:fld>
            <a:endParaRPr lang="de-DE" dirty="0"/>
          </a:p>
        </p:txBody>
      </p:sp>
    </p:spTree>
    <p:extLst>
      <p:ext uri="{BB962C8B-B14F-4D97-AF65-F5344CB8AC3E}">
        <p14:creationId xmlns:p14="http://schemas.microsoft.com/office/powerpoint/2010/main" val="305318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6F783-29CF-0A40-A357-1453B63EA96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903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45</a:t>
            </a:fld>
            <a:endParaRPr lang="de-DE" dirty="0"/>
          </a:p>
        </p:txBody>
      </p:sp>
    </p:spTree>
    <p:extLst>
      <p:ext uri="{BB962C8B-B14F-4D97-AF65-F5344CB8AC3E}">
        <p14:creationId xmlns:p14="http://schemas.microsoft.com/office/powerpoint/2010/main" val="3256496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AT" sz="1400" dirty="0"/>
              <a:t>Evaluation form: https://connections.interact-eu.net/surveys/secure/org/app/8aad58df-9b5c-4e58-844c-624b73f8d5b9/launch/index.html?form=F_Form1</a:t>
            </a:r>
          </a:p>
          <a:p>
            <a:pPr marL="0" indent="0">
              <a:buFontTx/>
              <a:buNone/>
            </a:pPr>
            <a:endParaRPr lang="de-AT" sz="1400" dirty="0"/>
          </a:p>
          <a:p>
            <a:endParaRPr lang="fi-FI" sz="1400" u="sng" dirty="0"/>
          </a:p>
        </p:txBody>
      </p:sp>
      <p:sp>
        <p:nvSpPr>
          <p:cNvPr id="4" name="Foliennummernplatzhalter 3"/>
          <p:cNvSpPr>
            <a:spLocks noGrp="1"/>
          </p:cNvSpPr>
          <p:nvPr>
            <p:ph type="sldNum" sz="quarter" idx="10"/>
          </p:nvPr>
        </p:nvSpPr>
        <p:spPr/>
        <p:txBody>
          <a:bodyPr/>
          <a:lstStyle/>
          <a:p>
            <a:fld id="{6436F783-29CF-0A40-A357-1453B63EA960}" type="slidenum">
              <a:rPr lang="de-DE" smtClean="0"/>
              <a:t>46</a:t>
            </a:fld>
            <a:endParaRPr lang="de-DE"/>
          </a:p>
        </p:txBody>
      </p:sp>
    </p:spTree>
    <p:extLst>
      <p:ext uri="{BB962C8B-B14F-4D97-AF65-F5344CB8AC3E}">
        <p14:creationId xmlns:p14="http://schemas.microsoft.com/office/powerpoint/2010/main" val="132740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1" indent="-165411">
              <a:buFontTx/>
              <a:buChar char="-"/>
            </a:pPr>
            <a:endParaRPr lang="de-AT" sz="2300" dirty="0">
              <a:latin typeface="Franklin Gothic Demi" panose="020B0703020102020204" pitchFamily="34" charset="0"/>
            </a:endParaRPr>
          </a:p>
        </p:txBody>
      </p:sp>
      <p:sp>
        <p:nvSpPr>
          <p:cNvPr id="4" name="Foliennummernplatzhalter 3"/>
          <p:cNvSpPr>
            <a:spLocks noGrp="1"/>
          </p:cNvSpPr>
          <p:nvPr>
            <p:ph type="sldNum" sz="quarter" idx="10"/>
          </p:nvPr>
        </p:nvSpPr>
        <p:spPr/>
        <p:txBody>
          <a:bodyPr/>
          <a:lstStyle/>
          <a:p>
            <a:fld id="{6436F783-29CF-0A40-A357-1453B63EA960}" type="slidenum">
              <a:rPr lang="de-DE" smtClean="0"/>
              <a:t>3</a:t>
            </a:fld>
            <a:endParaRPr lang="de-DE" dirty="0"/>
          </a:p>
        </p:txBody>
      </p:sp>
    </p:spTree>
    <p:extLst>
      <p:ext uri="{BB962C8B-B14F-4D97-AF65-F5344CB8AC3E}">
        <p14:creationId xmlns:p14="http://schemas.microsoft.com/office/powerpoint/2010/main" val="3988829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6436F783-29CF-0A40-A357-1453B63EA960}" type="slidenum">
              <a:rPr lang="de-DE" smtClean="0"/>
              <a:t>47</a:t>
            </a:fld>
            <a:endParaRPr lang="de-DE"/>
          </a:p>
        </p:txBody>
      </p:sp>
    </p:spTree>
    <p:extLst>
      <p:ext uri="{BB962C8B-B14F-4D97-AF65-F5344CB8AC3E}">
        <p14:creationId xmlns:p14="http://schemas.microsoft.com/office/powerpoint/2010/main" val="3243586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48</a:t>
            </a:fld>
            <a:endParaRPr lang="de-DE" dirty="0"/>
          </a:p>
        </p:txBody>
      </p:sp>
    </p:spTree>
    <p:extLst>
      <p:ext uri="{BB962C8B-B14F-4D97-AF65-F5344CB8AC3E}">
        <p14:creationId xmlns:p14="http://schemas.microsoft.com/office/powerpoint/2010/main" val="399825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5</a:t>
            </a:fld>
            <a:endParaRPr lang="de-DE"/>
          </a:p>
        </p:txBody>
      </p:sp>
    </p:spTree>
    <p:extLst>
      <p:ext uri="{BB962C8B-B14F-4D97-AF65-F5344CB8AC3E}">
        <p14:creationId xmlns:p14="http://schemas.microsoft.com/office/powerpoint/2010/main" val="143583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003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7</a:t>
            </a:fld>
            <a:endParaRPr lang="de-DE" dirty="0"/>
          </a:p>
        </p:txBody>
      </p:sp>
    </p:spTree>
    <p:extLst>
      <p:ext uri="{BB962C8B-B14F-4D97-AF65-F5344CB8AC3E}">
        <p14:creationId xmlns:p14="http://schemas.microsoft.com/office/powerpoint/2010/main" val="30268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8</a:t>
            </a:fld>
            <a:endParaRPr lang="de-DE" dirty="0"/>
          </a:p>
        </p:txBody>
      </p:sp>
    </p:spTree>
    <p:extLst>
      <p:ext uri="{BB962C8B-B14F-4D97-AF65-F5344CB8AC3E}">
        <p14:creationId xmlns:p14="http://schemas.microsoft.com/office/powerpoint/2010/main" val="371120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6436F783-29CF-0A40-A357-1453B63EA960}" type="slidenum">
              <a:rPr lang="de-DE" smtClean="0"/>
              <a:t>9</a:t>
            </a:fld>
            <a:endParaRPr lang="de-DE"/>
          </a:p>
        </p:txBody>
      </p:sp>
    </p:spTree>
    <p:extLst>
      <p:ext uri="{BB962C8B-B14F-4D97-AF65-F5344CB8AC3E}">
        <p14:creationId xmlns:p14="http://schemas.microsoft.com/office/powerpoint/2010/main" val="34006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436F783-29CF-0A40-A357-1453B63EA960}" type="slidenum">
              <a:rPr lang="de-DE" smtClean="0"/>
              <a:t>10</a:t>
            </a:fld>
            <a:endParaRPr lang="de-DE"/>
          </a:p>
        </p:txBody>
      </p:sp>
    </p:spTree>
    <p:extLst>
      <p:ext uri="{BB962C8B-B14F-4D97-AF65-F5344CB8AC3E}">
        <p14:creationId xmlns:p14="http://schemas.microsoft.com/office/powerpoint/2010/main" val="4069937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4417" y="2745436"/>
            <a:ext cx="6576483" cy="615553"/>
          </a:xfrm>
        </p:spPr>
        <p:txBody>
          <a:bodyPr anchor="b" anchorCtr="0"/>
          <a:lstStyle>
            <a:lvl1pPr>
              <a:defRPr baseline="0">
                <a:latin typeface="Franklin Gothic Demi" charset="0"/>
              </a:defRPr>
            </a:lvl1pPr>
          </a:lstStyle>
          <a:p>
            <a:r>
              <a:rPr lang="en-GB" noProof="0" dirty="0"/>
              <a:t>Insert Presentation title</a:t>
            </a:r>
          </a:p>
        </p:txBody>
      </p:sp>
      <p:sp>
        <p:nvSpPr>
          <p:cNvPr id="3" name="Untertitel 2"/>
          <p:cNvSpPr>
            <a:spLocks noGrp="1"/>
          </p:cNvSpPr>
          <p:nvPr>
            <p:ph type="subTitle" idx="1" hasCustomPrompt="1"/>
          </p:nvPr>
        </p:nvSpPr>
        <p:spPr>
          <a:xfrm>
            <a:off x="624417" y="3508351"/>
            <a:ext cx="6576483" cy="744819"/>
          </a:xfrm>
          <a:prstGeom prst="rect">
            <a:avLst/>
          </a:prstGeom>
        </p:spPr>
        <p:txBody>
          <a:bodyPr wrap="square" lIns="0" tIns="0" rIns="0" bIns="0">
            <a:spAutoFit/>
          </a:bodyPr>
          <a:lstStyle>
            <a:lvl1pPr marL="0" indent="0" algn="l">
              <a:buNone/>
              <a:defRPr sz="2200" baseline="0">
                <a:solidFill>
                  <a:schemeClr val="tx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noProof="0" dirty="0"/>
              <a:t>Name of the event</a:t>
            </a:r>
          </a:p>
          <a:p>
            <a:r>
              <a:rPr lang="en-GB" noProof="0" dirty="0"/>
              <a:t>Day Month Year  I  City, Country</a:t>
            </a:r>
          </a:p>
        </p:txBody>
      </p:sp>
      <p:cxnSp>
        <p:nvCxnSpPr>
          <p:cNvPr id="8" name="Gerade Verbindung 7"/>
          <p:cNvCxnSpPr/>
          <p:nvPr userDrawn="1"/>
        </p:nvCxnSpPr>
        <p:spPr>
          <a:xfrm>
            <a:off x="624417" y="3438447"/>
            <a:ext cx="657648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Bildplatzhalter 10"/>
          <p:cNvSpPr>
            <a:spLocks noGrp="1"/>
          </p:cNvSpPr>
          <p:nvPr>
            <p:ph type="pic" sz="quarter" idx="10"/>
          </p:nvPr>
        </p:nvSpPr>
        <p:spPr>
          <a:xfrm>
            <a:off x="7584021" y="2018048"/>
            <a:ext cx="3983567" cy="4068763"/>
          </a:xfrm>
          <a:prstGeom prst="rect">
            <a:avLst/>
          </a:prstGeom>
        </p:spPr>
        <p:txBody>
          <a:bodyPr/>
          <a:lstStyle/>
          <a:p>
            <a:r>
              <a:rPr lang="en-US" noProof="0"/>
              <a:t>Click icon to add picture</a:t>
            </a:r>
            <a:endParaRPr lang="en-GB" noProof="0" dirty="0"/>
          </a:p>
        </p:txBody>
      </p:sp>
      <p:sp>
        <p:nvSpPr>
          <p:cNvPr id="14" name="Textplatzhalter 13"/>
          <p:cNvSpPr>
            <a:spLocks noGrp="1"/>
          </p:cNvSpPr>
          <p:nvPr>
            <p:ph type="body" sz="quarter" idx="11" hasCustomPrompt="1"/>
          </p:nvPr>
        </p:nvSpPr>
        <p:spPr>
          <a:xfrm>
            <a:off x="624417" y="4866611"/>
            <a:ext cx="6576483" cy="384721"/>
          </a:xfrm>
          <a:prstGeom prst="rect">
            <a:avLst/>
          </a:prstGeom>
        </p:spPr>
        <p:txBody>
          <a:bodyPr wrap="square" lIns="0" tIns="0" rIns="0">
            <a:spAutoFit/>
          </a:bodyPr>
          <a:lstStyle>
            <a:lvl1pPr>
              <a:defRPr sz="2200" baseline="0">
                <a:solidFill>
                  <a:schemeClr val="accent2"/>
                </a:solidFill>
                <a:latin typeface="Franklin Gothic Demi" charset="0"/>
              </a:defRPr>
            </a:lvl1pPr>
          </a:lstStyle>
          <a:p>
            <a:pPr marL="457178" marR="0" lvl="0" indent="-457178" algn="l" defTabSz="609570" rtl="0" eaLnBrk="1" fontAlgn="auto" latinLnBrk="0" hangingPunct="1">
              <a:lnSpc>
                <a:spcPct val="100000"/>
              </a:lnSpc>
              <a:spcBef>
                <a:spcPct val="20000"/>
              </a:spcBef>
              <a:spcAft>
                <a:spcPts val="0"/>
              </a:spcAft>
              <a:buClrTx/>
              <a:buSzTx/>
              <a:buFont typeface="Arial"/>
              <a:buNone/>
              <a:tabLst/>
              <a:defRPr/>
            </a:pPr>
            <a:r>
              <a:rPr lang="en-GB" noProof="0" dirty="0"/>
              <a:t>Insert </a:t>
            </a:r>
            <a:r>
              <a:rPr lang="en-GB" noProof="0" dirty="0" err="1"/>
              <a:t>Autor</a:t>
            </a:r>
            <a:r>
              <a:rPr lang="en-GB" noProof="0" dirty="0"/>
              <a:t> and Organisation</a:t>
            </a:r>
          </a:p>
        </p:txBody>
      </p:sp>
      <p:pic>
        <p:nvPicPr>
          <p:cNvPr id="7" name="Bild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76121" y="6152202"/>
            <a:ext cx="1965964" cy="490729"/>
          </a:xfrm>
          <a:prstGeom prst="rect">
            <a:avLst/>
          </a:prstGeom>
        </p:spPr>
      </p:pic>
    </p:spTree>
    <p:extLst>
      <p:ext uri="{BB962C8B-B14F-4D97-AF65-F5344CB8AC3E}">
        <p14:creationId xmlns:p14="http://schemas.microsoft.com/office/powerpoint/2010/main" val="422812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30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1"/>
                                        </p:tgtEl>
                                        <p:attrNameLst>
                                          <p:attrName>style.visibility</p:attrName>
                                        </p:attrNameLst>
                                      </p:cBhvr>
                                      <p:to>
                                        <p:strVal val="visible"/>
                                      </p:to>
                                    </p:set>
                                    <p:animEffect transition="in" filter="fade">
                                      <p:cBhvr>
                                        <p:cTn id="14" dur="3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1" grpId="0"/>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4777" userDrawn="1">
          <p15:clr>
            <a:srgbClr val="FBAE40"/>
          </p15:clr>
        </p15:guide>
        <p15:guide id="2" pos="45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and Text">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p>
            <a:r>
              <a:rPr lang="en-GB" noProof="0" dirty="0" err="1"/>
              <a:t>Mastertitelformat</a:t>
            </a:r>
            <a:r>
              <a:rPr lang="en-GB" noProof="0" dirty="0"/>
              <a:t> </a:t>
            </a:r>
            <a:r>
              <a:rPr lang="en-GB" noProof="0" dirty="0" err="1"/>
              <a:t>bearbeiten</a:t>
            </a:r>
            <a:endParaRPr lang="en-GB" noProof="0" dirty="0"/>
          </a:p>
        </p:txBody>
      </p:sp>
      <p:sp>
        <p:nvSpPr>
          <p:cNvPr id="6" name="Diagrammplatzhalter 5"/>
          <p:cNvSpPr>
            <a:spLocks noGrp="1"/>
          </p:cNvSpPr>
          <p:nvPr>
            <p:ph type="chart" sz="quarter" idx="12"/>
          </p:nvPr>
        </p:nvSpPr>
        <p:spPr>
          <a:xfrm>
            <a:off x="624421" y="2060575"/>
            <a:ext cx="5471583" cy="4248150"/>
          </a:xfrm>
        </p:spPr>
        <p:txBody>
          <a:bodyPr/>
          <a:lstStyle/>
          <a:p>
            <a:endParaRPr lang="en-GB" noProof="0" dirty="0"/>
          </a:p>
        </p:txBody>
      </p:sp>
      <p:sp>
        <p:nvSpPr>
          <p:cNvPr id="7" name="Textplatzhalter 7"/>
          <p:cNvSpPr>
            <a:spLocks noGrp="1"/>
          </p:cNvSpPr>
          <p:nvPr>
            <p:ph type="body" sz="quarter" idx="13"/>
          </p:nvPr>
        </p:nvSpPr>
        <p:spPr>
          <a:xfrm>
            <a:off x="6277984" y="2060575"/>
            <a:ext cx="5289600" cy="4248150"/>
          </a:xfrm>
        </p:spPr>
        <p:txBody>
          <a:bodyPr/>
          <a:lstStyle>
            <a:lvl1pPr marL="0" indent="0">
              <a:buFontTx/>
              <a:buNone/>
              <a:defRPr sz="22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a:t>Mastertextformat</a:t>
            </a:r>
            <a:r>
              <a:rPr lang="en-GB" noProof="0" dirty="0"/>
              <a:t> </a:t>
            </a:r>
            <a:r>
              <a:rPr lang="en-GB" noProof="0" dirty="0" err="1"/>
              <a:t>bearbeiten</a:t>
            </a:r>
            <a:endParaRPr lang="en-GB"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Smart Content">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p>
            <a:r>
              <a:rPr lang="en-GB" noProof="0" dirty="0" err="1"/>
              <a:t>Mastertitelformat</a:t>
            </a:r>
            <a:r>
              <a:rPr lang="en-GB" noProof="0" dirty="0"/>
              <a:t> </a:t>
            </a:r>
            <a:r>
              <a:rPr lang="en-GB" noProof="0" dirty="0" err="1"/>
              <a:t>bearbeiten</a:t>
            </a:r>
            <a:endParaRPr lang="en-GB" noProof="0" dirty="0"/>
          </a:p>
        </p:txBody>
      </p:sp>
      <p:sp>
        <p:nvSpPr>
          <p:cNvPr id="3" name="Inhaltsplatzhalter 2"/>
          <p:cNvSpPr>
            <a:spLocks noGrp="1"/>
          </p:cNvSpPr>
          <p:nvPr>
            <p:ph idx="1"/>
          </p:nvPr>
        </p:nvSpPr>
        <p:spPr/>
        <p:txBody>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1517851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624417" y="2745439"/>
            <a:ext cx="6576483" cy="615553"/>
          </a:xfrm>
        </p:spPr>
        <p:txBody>
          <a:bodyPr anchor="b" anchorCtr="0"/>
          <a:lstStyle/>
          <a:p>
            <a:r>
              <a:rPr lang="en-GB" noProof="0" dirty="0"/>
              <a:t>The End</a:t>
            </a:r>
          </a:p>
        </p:txBody>
      </p:sp>
      <p:sp>
        <p:nvSpPr>
          <p:cNvPr id="10" name="Untertitel 2"/>
          <p:cNvSpPr>
            <a:spLocks noGrp="1"/>
          </p:cNvSpPr>
          <p:nvPr>
            <p:ph type="subTitle" idx="1" hasCustomPrompt="1"/>
          </p:nvPr>
        </p:nvSpPr>
        <p:spPr>
          <a:xfrm>
            <a:off x="624417" y="3508349"/>
            <a:ext cx="6576483" cy="338554"/>
          </a:xfrm>
          <a:prstGeom prst="rect">
            <a:avLst/>
          </a:prstGeom>
        </p:spPr>
        <p:txBody>
          <a:bodyPr wrap="square" lIns="0" tIns="0" rIns="0" bIns="0">
            <a:spAutoFit/>
          </a:bodyPr>
          <a:lstStyle>
            <a:lvl1pPr marL="0" indent="0" algn="l">
              <a:buNone/>
              <a:defRPr sz="2200" baseline="0">
                <a:solidFill>
                  <a:schemeClr val="tx1"/>
                </a:solidFill>
                <a:latin typeface="Franklin Gothic Book"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noProof="0" dirty="0"/>
              <a:t>Insert last words</a:t>
            </a:r>
          </a:p>
        </p:txBody>
      </p:sp>
      <p:cxnSp>
        <p:nvCxnSpPr>
          <p:cNvPr id="12" name="Gerade Verbindung 11"/>
          <p:cNvCxnSpPr/>
          <p:nvPr userDrawn="1"/>
        </p:nvCxnSpPr>
        <p:spPr>
          <a:xfrm>
            <a:off x="624417" y="3438447"/>
            <a:ext cx="657648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platzhalter 13"/>
          <p:cNvSpPr>
            <a:spLocks noGrp="1"/>
          </p:cNvSpPr>
          <p:nvPr>
            <p:ph type="body" sz="quarter" idx="11" hasCustomPrompt="1"/>
          </p:nvPr>
        </p:nvSpPr>
        <p:spPr>
          <a:xfrm>
            <a:off x="624417" y="3900272"/>
            <a:ext cx="6576483" cy="384721"/>
          </a:xfrm>
          <a:prstGeom prst="rect">
            <a:avLst/>
          </a:prstGeom>
        </p:spPr>
        <p:txBody>
          <a:bodyPr wrap="square" lIns="0" tIns="0" rIns="0">
            <a:spAutoFit/>
          </a:bodyPr>
          <a:lstStyle>
            <a:lvl1pPr>
              <a:defRPr sz="2200" baseline="0">
                <a:solidFill>
                  <a:schemeClr val="accent2"/>
                </a:solidFill>
                <a:latin typeface="Franklin Gothic Demi" charset="0"/>
              </a:defRPr>
            </a:lvl1pPr>
          </a:lstStyle>
          <a:p>
            <a:pPr marL="457178" marR="0" lvl="0" indent="-457178" algn="l" defTabSz="609570" rtl="0" eaLnBrk="1" fontAlgn="auto" latinLnBrk="0" hangingPunct="1">
              <a:lnSpc>
                <a:spcPct val="100000"/>
              </a:lnSpc>
              <a:spcBef>
                <a:spcPct val="20000"/>
              </a:spcBef>
              <a:spcAft>
                <a:spcPts val="0"/>
              </a:spcAft>
              <a:buClrTx/>
              <a:buSzTx/>
              <a:buFont typeface="Arial"/>
              <a:buNone/>
              <a:tabLst/>
              <a:defRPr/>
            </a:pPr>
            <a:r>
              <a:rPr lang="en-GB" noProof="0" dirty="0"/>
              <a:t>Insert URL</a:t>
            </a:r>
          </a:p>
        </p:txBody>
      </p:sp>
      <p:pic>
        <p:nvPicPr>
          <p:cNvPr id="6" name="Bild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29286" y="6205367"/>
            <a:ext cx="1965964" cy="490729"/>
          </a:xfrm>
          <a:prstGeom prst="rect">
            <a:avLst/>
          </a:prstGeom>
        </p:spPr>
      </p:pic>
    </p:spTree>
    <p:extLst>
      <p:ext uri="{BB962C8B-B14F-4D97-AF65-F5344CB8AC3E}">
        <p14:creationId xmlns:p14="http://schemas.microsoft.com/office/powerpoint/2010/main" val="6106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4777">
          <p15:clr>
            <a:srgbClr val="FBAE40"/>
          </p15:clr>
        </p15:guide>
        <p15:guide id="2" pos="45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ing">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lvl1pPr>
              <a:defRPr baseline="0">
                <a:latin typeface="Franklin Gothic Demi" charset="0"/>
              </a:defRPr>
            </a:lvl1pPr>
          </a:lstStyle>
          <a:p>
            <a:r>
              <a:rPr lang="en-GB" noProof="0" dirty="0" err="1"/>
              <a:t>Mastertitelformat</a:t>
            </a:r>
            <a:r>
              <a:rPr lang="en-GB" noProof="0" dirty="0"/>
              <a:t> </a:t>
            </a:r>
            <a:r>
              <a:rPr lang="en-GB" noProof="0" dirty="0" err="1"/>
              <a:t>bearbeiten</a:t>
            </a:r>
            <a:endParaRPr lang="en-GB" noProof="0" dirty="0"/>
          </a:p>
        </p:txBody>
      </p:sp>
      <p:sp>
        <p:nvSpPr>
          <p:cNvPr id="6" name="Textplatzhalter 5"/>
          <p:cNvSpPr>
            <a:spLocks noGrp="1"/>
          </p:cNvSpPr>
          <p:nvPr>
            <p:ph type="body" sz="quarter" idx="12"/>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120172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ing">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p>
            <a:r>
              <a:rPr lang="en-GB" noProof="0" dirty="0" err="1"/>
              <a:t>Mastertitelformat</a:t>
            </a:r>
            <a:r>
              <a:rPr lang="en-GB" noProof="0" dirty="0"/>
              <a:t> </a:t>
            </a:r>
            <a:r>
              <a:rPr lang="en-GB" noProof="0" dirty="0" err="1"/>
              <a:t>bearbeiten</a:t>
            </a:r>
            <a:endParaRPr lang="en-GB" noProof="0" dirty="0"/>
          </a:p>
        </p:txBody>
      </p:sp>
      <p:sp>
        <p:nvSpPr>
          <p:cNvPr id="6" name="Textplatzhalter 5"/>
          <p:cNvSpPr>
            <a:spLocks noGrp="1"/>
          </p:cNvSpPr>
          <p:nvPr>
            <p:ph type="body" sz="quarter" idx="12" hasCustomPrompt="1"/>
          </p:nvPr>
        </p:nvSpPr>
        <p:spPr/>
        <p:txBody>
          <a:bodyPr/>
          <a:lstStyle>
            <a:lvl1pPr marL="360000" indent="-360000">
              <a:buClr>
                <a:schemeClr val="tx1"/>
              </a:buClr>
              <a:buFont typeface="+mj-lt"/>
              <a:buAutoNum type="arabicPeriod"/>
              <a:defRPr>
                <a:latin typeface="+mn-lt"/>
              </a:defRPr>
            </a:lvl1pPr>
            <a:lvl2pPr marL="360000" indent="-360000">
              <a:buClr>
                <a:schemeClr val="tx1"/>
              </a:buClr>
              <a:buFont typeface="+mj-lt"/>
              <a:buAutoNum type="arabicPeriod"/>
              <a:defRPr/>
            </a:lvl2pPr>
            <a:lvl3pPr marL="360000" indent="-360000">
              <a:buClr>
                <a:schemeClr val="tx1"/>
              </a:buClr>
              <a:buFont typeface="+mj-lt"/>
              <a:buAutoNum type="arabicPeriod"/>
              <a:defRPr/>
            </a:lvl3pPr>
            <a:lvl4pPr marL="360000" indent="-360000">
              <a:buClr>
                <a:schemeClr val="tx1"/>
              </a:buClr>
              <a:buFont typeface="+mj-lt"/>
              <a:buAutoNum type="arabicPeriod"/>
              <a:defRPr/>
            </a:lvl4pPr>
            <a:lvl5pPr marL="360000" indent="-360000">
              <a:buClr>
                <a:schemeClr val="tx1"/>
              </a:buClr>
              <a:buFont typeface="+mj-lt"/>
              <a:buAutoNum type="arabicPeriod"/>
              <a:defRPr/>
            </a:lvl5pPr>
          </a:lstStyle>
          <a:p>
            <a:pPr lvl="0"/>
            <a:r>
              <a:rPr lang="en-GB" noProof="0" dirty="0" err="1"/>
              <a:t>Mastertextformat</a:t>
            </a:r>
            <a:r>
              <a:rPr lang="en-GB" noProof="0" dirty="0"/>
              <a:t> </a:t>
            </a:r>
            <a:r>
              <a:rPr lang="en-GB" noProof="0" dirty="0" err="1"/>
              <a:t>bearbeiten</a:t>
            </a:r>
            <a:endParaRPr lang="en-GB" noProof="0" dirty="0"/>
          </a:p>
          <a:p>
            <a:pPr lvl="0"/>
            <a:r>
              <a:rPr lang="en-GB" noProof="0" dirty="0" err="1"/>
              <a:t>Zweite</a:t>
            </a:r>
            <a:r>
              <a:rPr lang="en-GB" noProof="0" dirty="0"/>
              <a:t> </a:t>
            </a:r>
            <a:r>
              <a:rPr lang="en-GB" noProof="0" dirty="0" err="1"/>
              <a:t>Ebene</a:t>
            </a:r>
            <a:endParaRPr lang="en-GB" noProof="0" dirty="0"/>
          </a:p>
          <a:p>
            <a:pPr lvl="0"/>
            <a:r>
              <a:rPr lang="en-GB" noProof="0" dirty="0" err="1"/>
              <a:t>Dritte</a:t>
            </a:r>
            <a:r>
              <a:rPr lang="en-GB" noProof="0" dirty="0"/>
              <a:t> </a:t>
            </a:r>
            <a:r>
              <a:rPr lang="en-GB" noProof="0" dirty="0" err="1"/>
              <a:t>Ebene</a:t>
            </a:r>
            <a:endParaRPr lang="en-GB" noProof="0" dirty="0"/>
          </a:p>
          <a:p>
            <a:pPr lvl="0"/>
            <a:r>
              <a:rPr lang="en-GB" noProof="0" dirty="0" err="1"/>
              <a:t>Vierte</a:t>
            </a:r>
            <a:r>
              <a:rPr lang="en-GB" noProof="0" dirty="0"/>
              <a:t> </a:t>
            </a:r>
            <a:r>
              <a:rPr lang="en-GB" noProof="0" dirty="0" err="1"/>
              <a:t>Ebene</a:t>
            </a:r>
            <a:endParaRPr lang="en-GB" noProof="0" dirty="0"/>
          </a:p>
        </p:txBody>
      </p:sp>
      <p:sp>
        <p:nvSpPr>
          <p:cNvPr id="5" name="Textfeld 4"/>
          <p:cNvSpPr txBox="1"/>
          <p:nvPr userDrawn="1"/>
        </p:nvSpPr>
        <p:spPr>
          <a:xfrm>
            <a:off x="4691273" y="3856383"/>
            <a:ext cx="184731" cy="369332"/>
          </a:xfrm>
          <a:prstGeom prst="rect">
            <a:avLst/>
          </a:prstGeom>
          <a:noFill/>
        </p:spPr>
        <p:txBody>
          <a:bodyPr wrap="none" rtlCol="0">
            <a:spAutoFit/>
          </a:bodyPr>
          <a:lstStyle/>
          <a:p>
            <a:endParaRPr lang="de-DE" sz="1800" dirty="0"/>
          </a:p>
        </p:txBody>
      </p:sp>
    </p:spTree>
    <p:extLst>
      <p:ext uri="{BB962C8B-B14F-4D97-AF65-F5344CB8AC3E}">
        <p14:creationId xmlns:p14="http://schemas.microsoft.com/office/powerpoint/2010/main" val="315534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ockquote">
    <p:spTree>
      <p:nvGrpSpPr>
        <p:cNvPr id="1" name=""/>
        <p:cNvGrpSpPr/>
        <p:nvPr/>
      </p:nvGrpSpPr>
      <p:grpSpPr>
        <a:xfrm>
          <a:off x="0" y="0"/>
          <a:ext cx="0" cy="0"/>
          <a:chOff x="0" y="0"/>
          <a:chExt cx="0" cy="0"/>
        </a:xfrm>
      </p:grpSpPr>
      <p:pic>
        <p:nvPicPr>
          <p:cNvPr id="6" name="Bild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4420" y="908050"/>
            <a:ext cx="3541685" cy="2592000"/>
          </a:xfrm>
          <a:prstGeom prst="rect">
            <a:avLst/>
          </a:prstGeom>
          <a:noFill/>
        </p:spPr>
      </p:pic>
      <p:sp>
        <p:nvSpPr>
          <p:cNvPr id="2" name="Titel 1"/>
          <p:cNvSpPr>
            <a:spLocks noGrp="1"/>
          </p:cNvSpPr>
          <p:nvPr>
            <p:ph type="title"/>
          </p:nvPr>
        </p:nvSpPr>
        <p:spPr>
          <a:xfrm>
            <a:off x="3449676" y="2060575"/>
            <a:ext cx="8117909" cy="484748"/>
          </a:xfrm>
        </p:spPr>
        <p:txBody>
          <a:bodyPr/>
          <a:lstStyle>
            <a:lvl1pPr>
              <a:defRPr baseline="0">
                <a:solidFill>
                  <a:schemeClr val="accent2"/>
                </a:solidFill>
                <a:latin typeface="Franklin Gothic Medium" charset="0"/>
              </a:defRPr>
            </a:lvl1pPr>
          </a:lstStyle>
          <a:p>
            <a:r>
              <a:rPr lang="en-GB" noProof="0" dirty="0" err="1"/>
              <a:t>Mastertitelformat</a:t>
            </a:r>
            <a:r>
              <a:rPr lang="de-DE" dirty="0"/>
              <a:t> bearbeiten</a:t>
            </a:r>
          </a:p>
        </p:txBody>
      </p:sp>
    </p:spTree>
    <p:extLst>
      <p:ext uri="{BB962C8B-B14F-4D97-AF65-F5344CB8AC3E}">
        <p14:creationId xmlns:p14="http://schemas.microsoft.com/office/powerpoint/2010/main" val="35042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pic>
        <p:nvPicPr>
          <p:cNvPr id="4" name="Bild 3"/>
          <p:cNvPicPr>
            <a:picLocks noChangeAspect="1"/>
          </p:cNvPicPr>
          <p:nvPr userDrawn="1"/>
        </p:nvPicPr>
        <p:blipFill rotWithShape="1">
          <a:blip r:embed="rId2">
            <a:extLst>
              <a:ext uri="{28A0092B-C50C-407E-A947-70E740481C1C}">
                <a14:useLocalDpi xmlns:a14="http://schemas.microsoft.com/office/drawing/2010/main" val="0"/>
              </a:ext>
            </a:extLst>
          </a:blip>
          <a:srcRect t="10724" r="10775" b="6450"/>
          <a:stretch/>
        </p:blipFill>
        <p:spPr>
          <a:xfrm>
            <a:off x="682500" y="489098"/>
            <a:ext cx="8918700" cy="6209414"/>
          </a:xfrm>
          <a:prstGeom prst="rect">
            <a:avLst/>
          </a:prstGeom>
        </p:spPr>
      </p:pic>
      <p:sp>
        <p:nvSpPr>
          <p:cNvPr id="2" name="Titel 1"/>
          <p:cNvSpPr>
            <a:spLocks noGrp="1"/>
          </p:cNvSpPr>
          <p:nvPr>
            <p:ph type="title"/>
          </p:nvPr>
        </p:nvSpPr>
        <p:spPr>
          <a:xfrm>
            <a:off x="2778318" y="2484615"/>
            <a:ext cx="6355050" cy="3012417"/>
          </a:xfrm>
        </p:spPr>
        <p:txBody>
          <a:bodyPr/>
          <a:lstStyle>
            <a:lvl1pPr>
              <a:defRPr sz="3500" baseline="0">
                <a:solidFill>
                  <a:schemeClr val="accent2"/>
                </a:solidFill>
                <a:latin typeface="+mj-lt"/>
              </a:defRPr>
            </a:lvl1pPr>
          </a:lstStyle>
          <a:p>
            <a:r>
              <a:rPr lang="en-GB" noProof="0" dirty="0" err="1"/>
              <a:t>Mastertitelformat</a:t>
            </a:r>
            <a:r>
              <a:rPr lang="de-DE" dirty="0"/>
              <a:t> bearbeiten</a:t>
            </a:r>
          </a:p>
        </p:txBody>
      </p:sp>
    </p:spTree>
    <p:extLst>
      <p:ext uri="{BB962C8B-B14F-4D97-AF65-F5344CB8AC3E}">
        <p14:creationId xmlns:p14="http://schemas.microsoft.com/office/powerpoint/2010/main" val="136521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Images left and Text right">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p>
            <a:r>
              <a:rPr lang="en-GB" noProof="0" dirty="0" err="1"/>
              <a:t>Mastertitelformat</a:t>
            </a:r>
            <a:r>
              <a:rPr lang="en-GB" noProof="0" dirty="0"/>
              <a:t> </a:t>
            </a:r>
            <a:r>
              <a:rPr lang="en-GB" noProof="0" dirty="0" err="1"/>
              <a:t>bearbeiten</a:t>
            </a:r>
            <a:endParaRPr lang="en-GB" noProof="0" dirty="0"/>
          </a:p>
        </p:txBody>
      </p:sp>
      <p:sp>
        <p:nvSpPr>
          <p:cNvPr id="6" name="Bildplatzhalter 5"/>
          <p:cNvSpPr>
            <a:spLocks noGrp="1"/>
          </p:cNvSpPr>
          <p:nvPr>
            <p:ph type="pic" sz="quarter" idx="12"/>
          </p:nvPr>
        </p:nvSpPr>
        <p:spPr>
          <a:xfrm>
            <a:off x="624417" y="2060576"/>
            <a:ext cx="5289600" cy="4248151"/>
          </a:xfrm>
        </p:spPr>
        <p:txBody>
          <a:bodyPr/>
          <a:lstStyle/>
          <a:p>
            <a:endParaRPr lang="en-GB" noProof="0" dirty="0"/>
          </a:p>
        </p:txBody>
      </p:sp>
      <p:sp>
        <p:nvSpPr>
          <p:cNvPr id="10" name="Textplatzhalter 8"/>
          <p:cNvSpPr>
            <a:spLocks noGrp="1"/>
          </p:cNvSpPr>
          <p:nvPr>
            <p:ph type="body" sz="quarter" idx="15"/>
          </p:nvPr>
        </p:nvSpPr>
        <p:spPr>
          <a:xfrm>
            <a:off x="6277984" y="2060573"/>
            <a:ext cx="5289600" cy="4248152"/>
          </a:xfrm>
        </p:spPr>
        <p:txBody>
          <a:bodyPr/>
          <a:lstStyle>
            <a:lvl1pPr marL="0" indent="0">
              <a:buFontTx/>
              <a:buNone/>
              <a:defRPr sz="22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a:t>Mastertextformat</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020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s right and Text left">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p>
            <a:r>
              <a:rPr lang="en-GB" noProof="0" dirty="0" err="1"/>
              <a:t>Mastertitelformat</a:t>
            </a:r>
            <a:r>
              <a:rPr lang="en-GB" noProof="0" dirty="0"/>
              <a:t> </a:t>
            </a:r>
            <a:r>
              <a:rPr lang="en-GB" noProof="0" dirty="0" err="1"/>
              <a:t>bearbeiten</a:t>
            </a:r>
            <a:endParaRPr lang="en-GB" noProof="0" dirty="0"/>
          </a:p>
        </p:txBody>
      </p:sp>
      <p:sp>
        <p:nvSpPr>
          <p:cNvPr id="6" name="Bildplatzhalter 5"/>
          <p:cNvSpPr>
            <a:spLocks noGrp="1"/>
          </p:cNvSpPr>
          <p:nvPr>
            <p:ph type="pic" sz="quarter" idx="12"/>
          </p:nvPr>
        </p:nvSpPr>
        <p:spPr>
          <a:xfrm>
            <a:off x="6277984" y="2060576"/>
            <a:ext cx="5289600" cy="4248151"/>
          </a:xfrm>
        </p:spPr>
        <p:txBody>
          <a:bodyPr/>
          <a:lstStyle/>
          <a:p>
            <a:endParaRPr lang="en-GB" noProof="0" dirty="0"/>
          </a:p>
        </p:txBody>
      </p:sp>
      <p:sp>
        <p:nvSpPr>
          <p:cNvPr id="10" name="Textplatzhalter 8"/>
          <p:cNvSpPr>
            <a:spLocks noGrp="1"/>
          </p:cNvSpPr>
          <p:nvPr>
            <p:ph type="body" sz="quarter" idx="15"/>
          </p:nvPr>
        </p:nvSpPr>
        <p:spPr>
          <a:xfrm>
            <a:off x="624417" y="2060573"/>
            <a:ext cx="5289600" cy="4248152"/>
          </a:xfrm>
        </p:spPr>
        <p:txBody>
          <a:bodyPr/>
          <a:lstStyle>
            <a:lvl1pPr marL="0" indent="0" algn="l">
              <a:buFontTx/>
              <a:buNone/>
              <a:defRPr sz="22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a:t>Mastertextformat</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33731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 and Text">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p>
            <a:r>
              <a:rPr lang="en-GB" noProof="0" dirty="0" err="1"/>
              <a:t>Mastertitelformat</a:t>
            </a:r>
            <a:r>
              <a:rPr lang="en-GB" noProof="0" dirty="0"/>
              <a:t> </a:t>
            </a:r>
            <a:r>
              <a:rPr lang="en-GB" noProof="0" dirty="0" err="1"/>
              <a:t>bearbeiten</a:t>
            </a:r>
            <a:endParaRPr lang="en-GB" noProof="0" dirty="0"/>
          </a:p>
        </p:txBody>
      </p:sp>
      <p:sp>
        <p:nvSpPr>
          <p:cNvPr id="6" name="Diagrammplatzhalter 5"/>
          <p:cNvSpPr>
            <a:spLocks noGrp="1"/>
          </p:cNvSpPr>
          <p:nvPr>
            <p:ph type="chart" sz="quarter" idx="12"/>
          </p:nvPr>
        </p:nvSpPr>
        <p:spPr>
          <a:xfrm>
            <a:off x="624421" y="2060575"/>
            <a:ext cx="5471583" cy="4248150"/>
          </a:xfrm>
        </p:spPr>
        <p:txBody>
          <a:bodyPr/>
          <a:lstStyle/>
          <a:p>
            <a:endParaRPr lang="en-GB" noProof="0" dirty="0"/>
          </a:p>
        </p:txBody>
      </p:sp>
      <p:sp>
        <p:nvSpPr>
          <p:cNvPr id="7" name="Textplatzhalter 7"/>
          <p:cNvSpPr>
            <a:spLocks noGrp="1"/>
          </p:cNvSpPr>
          <p:nvPr>
            <p:ph type="body" sz="quarter" idx="13"/>
          </p:nvPr>
        </p:nvSpPr>
        <p:spPr>
          <a:xfrm>
            <a:off x="6277984" y="2060575"/>
            <a:ext cx="5289600" cy="4248150"/>
          </a:xfrm>
        </p:spPr>
        <p:txBody>
          <a:bodyPr/>
          <a:lstStyle>
            <a:lvl1pPr marL="0" indent="0">
              <a:buFontTx/>
              <a:buNone/>
              <a:defRPr sz="22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a:t>Mastertextformat</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6013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4417" y="2261791"/>
            <a:ext cx="6576483" cy="615553"/>
          </a:xfrm>
        </p:spPr>
        <p:txBody>
          <a:bodyPr anchor="b" anchorCtr="0"/>
          <a:lstStyle/>
          <a:p>
            <a:r>
              <a:rPr lang="en-GB" noProof="0" dirty="0"/>
              <a:t>Insert Chapter title</a:t>
            </a:r>
          </a:p>
        </p:txBody>
      </p:sp>
      <p:cxnSp>
        <p:nvCxnSpPr>
          <p:cNvPr id="8" name="Gerade Verbindung 7"/>
          <p:cNvCxnSpPr/>
          <p:nvPr userDrawn="1"/>
        </p:nvCxnSpPr>
        <p:spPr>
          <a:xfrm>
            <a:off x="624417" y="2954799"/>
            <a:ext cx="657648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Bildplatzhalter 10"/>
          <p:cNvSpPr>
            <a:spLocks noGrp="1"/>
          </p:cNvSpPr>
          <p:nvPr>
            <p:ph type="pic" sz="quarter" idx="10"/>
          </p:nvPr>
        </p:nvSpPr>
        <p:spPr>
          <a:xfrm>
            <a:off x="624417" y="3429005"/>
            <a:ext cx="6576483" cy="2700339"/>
          </a:xfrm>
          <a:prstGeom prst="rect">
            <a:avLst/>
          </a:prstGeom>
        </p:spPr>
        <p:txBody>
          <a:bodyPr/>
          <a:lstStyle/>
          <a:p>
            <a:r>
              <a:rPr lang="en-US" noProof="0"/>
              <a:t>Click icon to add picture</a:t>
            </a:r>
            <a:endParaRPr lang="en-GB" noProof="0" dirty="0"/>
          </a:p>
        </p:txBody>
      </p:sp>
      <p:sp>
        <p:nvSpPr>
          <p:cNvPr id="7" name="Textplatzhalter 13"/>
          <p:cNvSpPr>
            <a:spLocks noGrp="1"/>
          </p:cNvSpPr>
          <p:nvPr>
            <p:ph type="body" sz="quarter" idx="11" hasCustomPrompt="1"/>
          </p:nvPr>
        </p:nvSpPr>
        <p:spPr>
          <a:xfrm>
            <a:off x="624417" y="3037811"/>
            <a:ext cx="6576483" cy="384721"/>
          </a:xfrm>
          <a:prstGeom prst="rect">
            <a:avLst/>
          </a:prstGeom>
        </p:spPr>
        <p:txBody>
          <a:bodyPr wrap="square" lIns="0" tIns="0" rIns="0">
            <a:spAutoFit/>
          </a:bodyPr>
          <a:lstStyle>
            <a:lvl1pPr>
              <a:defRPr sz="2200" baseline="0">
                <a:solidFill>
                  <a:schemeClr val="accent2"/>
                </a:solidFill>
                <a:latin typeface="Franklin Gothic Demi" charset="0"/>
              </a:defRPr>
            </a:lvl1pPr>
          </a:lstStyle>
          <a:p>
            <a:pPr marL="457178" marR="0" lvl="0" indent="-457178" algn="l" defTabSz="609570" rtl="0" eaLnBrk="1" fontAlgn="auto" latinLnBrk="0" hangingPunct="1">
              <a:lnSpc>
                <a:spcPct val="100000"/>
              </a:lnSpc>
              <a:spcBef>
                <a:spcPct val="20000"/>
              </a:spcBef>
              <a:spcAft>
                <a:spcPts val="0"/>
              </a:spcAft>
              <a:buClrTx/>
              <a:buSzTx/>
              <a:buFont typeface="Arial"/>
              <a:buNone/>
              <a:tabLst/>
              <a:defRPr/>
            </a:pPr>
            <a:r>
              <a:rPr lang="en-GB" noProof="0" dirty="0"/>
              <a:t>Insert Subtitle</a:t>
            </a:r>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mod="1">
    <p:ext uri="{DCECCB84-F9BA-43D5-87BE-67443E8EF086}">
      <p15:sldGuideLst xmlns:p15="http://schemas.microsoft.com/office/powerpoint/2012/main">
        <p15:guide id="1" pos="4777" userDrawn="1">
          <p15:clr>
            <a:srgbClr val="FBAE40"/>
          </p15:clr>
        </p15:guide>
        <p15:guide id="2" pos="45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Smart Content">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p>
            <a:r>
              <a:rPr lang="en-GB" noProof="0" dirty="0" err="1"/>
              <a:t>Mastertitelformat</a:t>
            </a:r>
            <a:r>
              <a:rPr lang="en-GB" noProof="0" dirty="0"/>
              <a:t> </a:t>
            </a:r>
            <a:r>
              <a:rPr lang="en-GB" noProof="0" dirty="0" err="1"/>
              <a:t>bearbeiten</a:t>
            </a:r>
            <a:endParaRPr lang="en-GB" noProof="0" dirty="0"/>
          </a:p>
        </p:txBody>
      </p:sp>
      <p:sp>
        <p:nvSpPr>
          <p:cNvPr id="3" name="Inhaltsplatzhalter 2"/>
          <p:cNvSpPr>
            <a:spLocks noGrp="1"/>
          </p:cNvSpPr>
          <p:nvPr>
            <p:ph idx="1"/>
          </p:nvPr>
        </p:nvSpPr>
        <p:spPr/>
        <p:txBody>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4037155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624417" y="2745439"/>
            <a:ext cx="6576483" cy="615553"/>
          </a:xfrm>
        </p:spPr>
        <p:txBody>
          <a:bodyPr anchor="b" anchorCtr="0"/>
          <a:lstStyle/>
          <a:p>
            <a:r>
              <a:rPr lang="en-GB" noProof="0" dirty="0"/>
              <a:t>The End</a:t>
            </a:r>
          </a:p>
        </p:txBody>
      </p:sp>
      <p:sp>
        <p:nvSpPr>
          <p:cNvPr id="10" name="Untertitel 2"/>
          <p:cNvSpPr>
            <a:spLocks noGrp="1"/>
          </p:cNvSpPr>
          <p:nvPr>
            <p:ph type="subTitle" idx="1" hasCustomPrompt="1"/>
          </p:nvPr>
        </p:nvSpPr>
        <p:spPr>
          <a:xfrm>
            <a:off x="624417" y="3508349"/>
            <a:ext cx="6576483" cy="338554"/>
          </a:xfrm>
          <a:prstGeom prst="rect">
            <a:avLst/>
          </a:prstGeom>
        </p:spPr>
        <p:txBody>
          <a:bodyPr wrap="square" lIns="0" tIns="0" rIns="0" bIns="0">
            <a:spAutoFit/>
          </a:bodyPr>
          <a:lstStyle>
            <a:lvl1pPr marL="0" indent="0" algn="l">
              <a:buNone/>
              <a:defRPr sz="2200" baseline="0">
                <a:solidFill>
                  <a:schemeClr val="tx1"/>
                </a:solidFill>
                <a:latin typeface="Franklin Gothic Book"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noProof="0" dirty="0"/>
              <a:t>Insert last words</a:t>
            </a:r>
          </a:p>
        </p:txBody>
      </p:sp>
      <p:cxnSp>
        <p:nvCxnSpPr>
          <p:cNvPr id="12" name="Gerade Verbindung 11"/>
          <p:cNvCxnSpPr/>
          <p:nvPr userDrawn="1"/>
        </p:nvCxnSpPr>
        <p:spPr>
          <a:xfrm>
            <a:off x="624417" y="3438447"/>
            <a:ext cx="657648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platzhalter 13"/>
          <p:cNvSpPr>
            <a:spLocks noGrp="1"/>
          </p:cNvSpPr>
          <p:nvPr>
            <p:ph type="body" sz="quarter" idx="11" hasCustomPrompt="1"/>
          </p:nvPr>
        </p:nvSpPr>
        <p:spPr>
          <a:xfrm>
            <a:off x="624417" y="3900272"/>
            <a:ext cx="6576483" cy="384721"/>
          </a:xfrm>
          <a:prstGeom prst="rect">
            <a:avLst/>
          </a:prstGeom>
        </p:spPr>
        <p:txBody>
          <a:bodyPr wrap="square" lIns="0" tIns="0" rIns="0">
            <a:spAutoFit/>
          </a:bodyPr>
          <a:lstStyle>
            <a:lvl1pPr>
              <a:defRPr sz="2200" baseline="0">
                <a:solidFill>
                  <a:schemeClr val="accent2"/>
                </a:solidFill>
                <a:latin typeface="Franklin Gothic Demi" charset="0"/>
              </a:defRPr>
            </a:lvl1pPr>
          </a:lstStyle>
          <a:p>
            <a:pPr marL="457178" marR="0" lvl="0" indent="-457178" algn="l" defTabSz="609570" rtl="0" eaLnBrk="1" fontAlgn="auto" latinLnBrk="0" hangingPunct="1">
              <a:lnSpc>
                <a:spcPct val="100000"/>
              </a:lnSpc>
              <a:spcBef>
                <a:spcPct val="20000"/>
              </a:spcBef>
              <a:spcAft>
                <a:spcPts val="0"/>
              </a:spcAft>
              <a:buClrTx/>
              <a:buSzTx/>
              <a:buFont typeface="Arial"/>
              <a:buNone/>
              <a:tabLst/>
              <a:defRPr/>
            </a:pPr>
            <a:r>
              <a:rPr lang="en-GB" noProof="0" dirty="0"/>
              <a:t>Insert URL</a:t>
            </a:r>
          </a:p>
        </p:txBody>
      </p:sp>
      <p:pic>
        <p:nvPicPr>
          <p:cNvPr id="6" name="Bild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29286" y="6205367"/>
            <a:ext cx="1965964" cy="490729"/>
          </a:xfrm>
          <a:prstGeom prst="rect">
            <a:avLst/>
          </a:prstGeom>
        </p:spPr>
      </p:pic>
    </p:spTree>
    <p:extLst>
      <p:ext uri="{BB962C8B-B14F-4D97-AF65-F5344CB8AC3E}">
        <p14:creationId xmlns:p14="http://schemas.microsoft.com/office/powerpoint/2010/main" val="65963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4777">
          <p15:clr>
            <a:srgbClr val="FBAE40"/>
          </p15:clr>
        </p15:guide>
        <p15:guide id="2" pos="45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hapter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4417" y="2392592"/>
            <a:ext cx="6576483" cy="484748"/>
          </a:xfrm>
        </p:spPr>
        <p:txBody>
          <a:bodyPr anchor="b" anchorCtr="0"/>
          <a:lstStyle/>
          <a:p>
            <a:r>
              <a:rPr lang="en-GB" noProof="0" dirty="0"/>
              <a:t>Insert Chapter title</a:t>
            </a:r>
          </a:p>
        </p:txBody>
      </p:sp>
      <p:cxnSp>
        <p:nvCxnSpPr>
          <p:cNvPr id="8" name="Gerade Verbindung 7"/>
          <p:cNvCxnSpPr/>
          <p:nvPr userDrawn="1"/>
        </p:nvCxnSpPr>
        <p:spPr>
          <a:xfrm>
            <a:off x="624417" y="2954799"/>
            <a:ext cx="657648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Bildplatzhalter 10"/>
          <p:cNvSpPr>
            <a:spLocks noGrp="1"/>
          </p:cNvSpPr>
          <p:nvPr>
            <p:ph type="pic" sz="quarter" idx="10"/>
          </p:nvPr>
        </p:nvSpPr>
        <p:spPr>
          <a:xfrm>
            <a:off x="624417" y="3429001"/>
            <a:ext cx="6576483" cy="2700339"/>
          </a:xfrm>
          <a:prstGeom prst="rect">
            <a:avLst/>
          </a:prstGeom>
        </p:spPr>
        <p:txBody>
          <a:bodyPr/>
          <a:lstStyle/>
          <a:p>
            <a:r>
              <a:rPr lang="de-DE" noProof="0"/>
              <a:t>Bild auf Platzhalter ziehen oder durch Klicken auf Symbol hinzufügen</a:t>
            </a:r>
            <a:endParaRPr lang="en-GB" noProof="0" dirty="0"/>
          </a:p>
        </p:txBody>
      </p:sp>
      <p:sp>
        <p:nvSpPr>
          <p:cNvPr id="7" name="Textplatzhalter 13"/>
          <p:cNvSpPr>
            <a:spLocks noGrp="1"/>
          </p:cNvSpPr>
          <p:nvPr>
            <p:ph type="body" sz="quarter" idx="11" hasCustomPrompt="1"/>
          </p:nvPr>
        </p:nvSpPr>
        <p:spPr>
          <a:xfrm>
            <a:off x="624417" y="3037806"/>
            <a:ext cx="6576483" cy="338554"/>
          </a:xfrm>
          <a:prstGeom prst="rect">
            <a:avLst/>
          </a:prstGeom>
        </p:spPr>
        <p:txBody>
          <a:bodyPr wrap="square" lIns="0" tIns="0" rIns="0">
            <a:spAutoFit/>
          </a:bodyPr>
          <a:lstStyle>
            <a:lvl1pPr>
              <a:defRPr sz="2200" baseline="0">
                <a:solidFill>
                  <a:schemeClr val="accent2"/>
                </a:solidFill>
                <a:latin typeface="Franklin Gothic Demi" charset="0"/>
              </a:defRPr>
            </a:lvl1pPr>
          </a:lstStyle>
          <a:p>
            <a:pPr marL="457178" marR="0" lvl="0" indent="-457178" algn="l" defTabSz="609570" rtl="0" eaLnBrk="1" fontAlgn="auto" latinLnBrk="0" hangingPunct="1">
              <a:lnSpc>
                <a:spcPct val="100000"/>
              </a:lnSpc>
              <a:spcBef>
                <a:spcPct val="20000"/>
              </a:spcBef>
              <a:spcAft>
                <a:spcPts val="0"/>
              </a:spcAft>
              <a:buClrTx/>
              <a:buSzTx/>
              <a:buFont typeface="Arial"/>
              <a:buNone/>
              <a:tabLst/>
              <a:defRPr/>
            </a:pPr>
            <a:r>
              <a:rPr lang="en-GB" noProof="0" dirty="0"/>
              <a:t>Insert Subtitle</a:t>
            </a:r>
          </a:p>
        </p:txBody>
      </p:sp>
    </p:spTree>
    <p:extLst>
      <p:ext uri="{BB962C8B-B14F-4D97-AF65-F5344CB8AC3E}">
        <p14:creationId xmlns:p14="http://schemas.microsoft.com/office/powerpoint/2010/main" val="951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mod="1">
    <p:ext uri="{DCECCB84-F9BA-43D5-87BE-67443E8EF086}">
      <p15:sldGuideLst xmlns:p15="http://schemas.microsoft.com/office/powerpoint/2012/main">
        <p15:guide id="1" pos="3583">
          <p15:clr>
            <a:srgbClr val="FBAE40"/>
          </p15:clr>
        </p15:guide>
        <p15:guide id="2" pos="340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ing">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lvl1pPr>
              <a:defRPr baseline="0">
                <a:latin typeface="Franklin Gothic Demi" charset="0"/>
              </a:defRPr>
            </a:lvl1pPr>
          </a:lstStyle>
          <a:p>
            <a:r>
              <a:rPr lang="en-GB" noProof="0" dirty="0" err="1"/>
              <a:t>Mastertitelformat</a:t>
            </a:r>
            <a:r>
              <a:rPr lang="en-GB" noProof="0" dirty="0"/>
              <a:t> </a:t>
            </a:r>
            <a:r>
              <a:rPr lang="en-GB" noProof="0" dirty="0" err="1"/>
              <a:t>bearbeiten</a:t>
            </a:r>
            <a:endParaRPr lang="en-GB" noProof="0" dirty="0"/>
          </a:p>
        </p:txBody>
      </p:sp>
      <p:sp>
        <p:nvSpPr>
          <p:cNvPr id="6" name="Textplatzhalter 5"/>
          <p:cNvSpPr>
            <a:spLocks noGrp="1"/>
          </p:cNvSpPr>
          <p:nvPr>
            <p:ph type="body" sz="quarter" idx="12"/>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928869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mbering">
    <p:spTree>
      <p:nvGrpSpPr>
        <p:cNvPr id="1" name=""/>
        <p:cNvGrpSpPr/>
        <p:nvPr/>
      </p:nvGrpSpPr>
      <p:grpSpPr>
        <a:xfrm>
          <a:off x="0" y="0"/>
          <a:ext cx="0" cy="0"/>
          <a:chOff x="0" y="0"/>
          <a:chExt cx="0" cy="0"/>
        </a:xfrm>
      </p:grpSpPr>
      <p:sp>
        <p:nvSpPr>
          <p:cNvPr id="5" name="Textfeld 4"/>
          <p:cNvSpPr txBox="1"/>
          <p:nvPr userDrawn="1"/>
        </p:nvSpPr>
        <p:spPr>
          <a:xfrm>
            <a:off x="4691273" y="3856383"/>
            <a:ext cx="184731" cy="369332"/>
          </a:xfrm>
          <a:prstGeom prst="rect">
            <a:avLst/>
          </a:prstGeom>
          <a:noFill/>
        </p:spPr>
        <p:txBody>
          <a:bodyPr wrap="none" rtlCol="0">
            <a:spAutoFit/>
          </a:bodyPr>
          <a:lstStyle/>
          <a:p>
            <a:endParaRPr lang="de-DE" sz="1800" dirty="0"/>
          </a:p>
        </p:txBody>
      </p:sp>
    </p:spTree>
    <p:extLst>
      <p:ext uri="{BB962C8B-B14F-4D97-AF65-F5344CB8AC3E}">
        <p14:creationId xmlns:p14="http://schemas.microsoft.com/office/powerpoint/2010/main" val="3897760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ockquote">
    <p:spTree>
      <p:nvGrpSpPr>
        <p:cNvPr id="1" name=""/>
        <p:cNvGrpSpPr/>
        <p:nvPr/>
      </p:nvGrpSpPr>
      <p:grpSpPr>
        <a:xfrm>
          <a:off x="0" y="0"/>
          <a:ext cx="0" cy="0"/>
          <a:chOff x="0" y="0"/>
          <a:chExt cx="0" cy="0"/>
        </a:xfrm>
      </p:grpSpPr>
      <p:pic>
        <p:nvPicPr>
          <p:cNvPr id="6" name="Bild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4420" y="908050"/>
            <a:ext cx="3541685" cy="2592000"/>
          </a:xfrm>
          <a:prstGeom prst="rect">
            <a:avLst/>
          </a:prstGeom>
          <a:noFill/>
        </p:spPr>
      </p:pic>
      <p:sp>
        <p:nvSpPr>
          <p:cNvPr id="2" name="Titel 1"/>
          <p:cNvSpPr>
            <a:spLocks noGrp="1"/>
          </p:cNvSpPr>
          <p:nvPr>
            <p:ph type="title"/>
          </p:nvPr>
        </p:nvSpPr>
        <p:spPr>
          <a:xfrm>
            <a:off x="3449676" y="2060575"/>
            <a:ext cx="8117909" cy="484748"/>
          </a:xfrm>
        </p:spPr>
        <p:txBody>
          <a:bodyPr/>
          <a:lstStyle>
            <a:lvl1pPr>
              <a:defRPr baseline="0">
                <a:solidFill>
                  <a:schemeClr val="accent2"/>
                </a:solidFill>
                <a:latin typeface="Franklin Gothic Medium" charset="0"/>
              </a:defRPr>
            </a:lvl1pPr>
          </a:lstStyle>
          <a:p>
            <a:r>
              <a:rPr lang="en-GB" noProof="0" dirty="0" err="1"/>
              <a:t>Mastertitelformat</a:t>
            </a:r>
            <a:r>
              <a:rPr lang="de-DE" dirty="0"/>
              <a:t> bearbeiten</a:t>
            </a:r>
          </a:p>
        </p:txBody>
      </p:sp>
    </p:spTree>
    <p:extLst>
      <p:ext uri="{BB962C8B-B14F-4D97-AF65-F5344CB8AC3E}">
        <p14:creationId xmlns:p14="http://schemas.microsoft.com/office/powerpoint/2010/main" val="170331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pic>
        <p:nvPicPr>
          <p:cNvPr id="4" name="Bild 3"/>
          <p:cNvPicPr>
            <a:picLocks noChangeAspect="1"/>
          </p:cNvPicPr>
          <p:nvPr userDrawn="1"/>
        </p:nvPicPr>
        <p:blipFill rotWithShape="1">
          <a:blip r:embed="rId2">
            <a:extLst>
              <a:ext uri="{28A0092B-C50C-407E-A947-70E740481C1C}">
                <a14:useLocalDpi xmlns:a14="http://schemas.microsoft.com/office/drawing/2010/main" val="0"/>
              </a:ext>
            </a:extLst>
          </a:blip>
          <a:srcRect t="10724" r="10775" b="6450"/>
          <a:stretch/>
        </p:blipFill>
        <p:spPr>
          <a:xfrm>
            <a:off x="682500" y="489098"/>
            <a:ext cx="8918700" cy="6209414"/>
          </a:xfrm>
          <a:prstGeom prst="rect">
            <a:avLst/>
          </a:prstGeom>
        </p:spPr>
      </p:pic>
      <p:sp>
        <p:nvSpPr>
          <p:cNvPr id="2" name="Titel 1"/>
          <p:cNvSpPr>
            <a:spLocks noGrp="1"/>
          </p:cNvSpPr>
          <p:nvPr>
            <p:ph type="title"/>
          </p:nvPr>
        </p:nvSpPr>
        <p:spPr>
          <a:xfrm>
            <a:off x="2778318" y="2484615"/>
            <a:ext cx="6355050" cy="3012417"/>
          </a:xfrm>
        </p:spPr>
        <p:txBody>
          <a:bodyPr/>
          <a:lstStyle>
            <a:lvl1pPr>
              <a:defRPr sz="3500" baseline="0">
                <a:solidFill>
                  <a:schemeClr val="accent2"/>
                </a:solidFill>
                <a:latin typeface="+mj-lt"/>
              </a:defRPr>
            </a:lvl1pPr>
          </a:lstStyle>
          <a:p>
            <a:r>
              <a:rPr lang="en-GB" noProof="0" dirty="0" err="1"/>
              <a:t>Mastertitelformat</a:t>
            </a:r>
            <a:r>
              <a:rPr lang="de-DE" dirty="0"/>
              <a:t> bearbeiten</a:t>
            </a:r>
          </a:p>
        </p:txBody>
      </p:sp>
      <p:pic>
        <p:nvPicPr>
          <p:cNvPr id="11" name="Picture 10" descr="A picture containing drawing&#10;&#10;Description automatically generated">
            <a:extLst>
              <a:ext uri="{FF2B5EF4-FFF2-40B4-BE49-F238E27FC236}">
                <a16:creationId xmlns:a16="http://schemas.microsoft.com/office/drawing/2014/main" id="{F4342AE3-DE27-46C9-A516-8EB6C1FD874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704215" y="172913"/>
            <a:ext cx="2329635" cy="629482"/>
          </a:xfrm>
          <a:prstGeom prst="rect">
            <a:avLst/>
          </a:prstGeom>
        </p:spPr>
      </p:pic>
    </p:spTree>
    <p:extLst>
      <p:ext uri="{BB962C8B-B14F-4D97-AF65-F5344CB8AC3E}">
        <p14:creationId xmlns:p14="http://schemas.microsoft.com/office/powerpoint/2010/main" val="147388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Images left and Text right">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p>
            <a:r>
              <a:rPr lang="en-GB" noProof="0" dirty="0" err="1"/>
              <a:t>Mastertitelformat</a:t>
            </a:r>
            <a:r>
              <a:rPr lang="en-GB" noProof="0" dirty="0"/>
              <a:t> </a:t>
            </a:r>
            <a:r>
              <a:rPr lang="en-GB" noProof="0" dirty="0" err="1"/>
              <a:t>bearbeiten</a:t>
            </a:r>
            <a:endParaRPr lang="en-GB" noProof="0" dirty="0"/>
          </a:p>
        </p:txBody>
      </p:sp>
      <p:sp>
        <p:nvSpPr>
          <p:cNvPr id="6" name="Bildplatzhalter 5"/>
          <p:cNvSpPr>
            <a:spLocks noGrp="1"/>
          </p:cNvSpPr>
          <p:nvPr>
            <p:ph type="pic" sz="quarter" idx="12"/>
          </p:nvPr>
        </p:nvSpPr>
        <p:spPr>
          <a:xfrm>
            <a:off x="624417" y="2060576"/>
            <a:ext cx="5289600" cy="4248151"/>
          </a:xfrm>
        </p:spPr>
        <p:txBody>
          <a:bodyPr/>
          <a:lstStyle/>
          <a:p>
            <a:endParaRPr lang="en-GB" noProof="0" dirty="0"/>
          </a:p>
        </p:txBody>
      </p:sp>
      <p:sp>
        <p:nvSpPr>
          <p:cNvPr id="10" name="Textplatzhalter 8"/>
          <p:cNvSpPr>
            <a:spLocks noGrp="1"/>
          </p:cNvSpPr>
          <p:nvPr>
            <p:ph type="body" sz="quarter" idx="15"/>
          </p:nvPr>
        </p:nvSpPr>
        <p:spPr>
          <a:xfrm>
            <a:off x="6277984" y="2060573"/>
            <a:ext cx="5289600" cy="4248152"/>
          </a:xfrm>
        </p:spPr>
        <p:txBody>
          <a:bodyPr/>
          <a:lstStyle>
            <a:lvl1pPr marL="0" indent="0">
              <a:buFontTx/>
              <a:buNone/>
              <a:defRPr sz="22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a:t>Mastertextformat</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612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Images right and Text left">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p>
            <a:r>
              <a:rPr lang="en-GB" noProof="0" dirty="0" err="1"/>
              <a:t>Mastertitelformat</a:t>
            </a:r>
            <a:r>
              <a:rPr lang="en-GB" noProof="0" dirty="0"/>
              <a:t> </a:t>
            </a:r>
            <a:r>
              <a:rPr lang="en-GB" noProof="0" dirty="0" err="1"/>
              <a:t>bearbeiten</a:t>
            </a:r>
            <a:endParaRPr lang="en-GB" noProof="0" dirty="0"/>
          </a:p>
        </p:txBody>
      </p:sp>
      <p:sp>
        <p:nvSpPr>
          <p:cNvPr id="6" name="Bildplatzhalter 5"/>
          <p:cNvSpPr>
            <a:spLocks noGrp="1"/>
          </p:cNvSpPr>
          <p:nvPr>
            <p:ph type="pic" sz="quarter" idx="12"/>
          </p:nvPr>
        </p:nvSpPr>
        <p:spPr>
          <a:xfrm>
            <a:off x="6277984" y="2060576"/>
            <a:ext cx="5289600" cy="4248151"/>
          </a:xfrm>
        </p:spPr>
        <p:txBody>
          <a:bodyPr/>
          <a:lstStyle/>
          <a:p>
            <a:endParaRPr lang="en-GB" noProof="0" dirty="0"/>
          </a:p>
        </p:txBody>
      </p:sp>
      <p:sp>
        <p:nvSpPr>
          <p:cNvPr id="10" name="Textplatzhalter 8"/>
          <p:cNvSpPr>
            <a:spLocks noGrp="1"/>
          </p:cNvSpPr>
          <p:nvPr>
            <p:ph type="body" sz="quarter" idx="15"/>
          </p:nvPr>
        </p:nvSpPr>
        <p:spPr>
          <a:xfrm>
            <a:off x="624417" y="2060573"/>
            <a:ext cx="5289600" cy="4248152"/>
          </a:xfrm>
        </p:spPr>
        <p:txBody>
          <a:bodyPr/>
          <a:lstStyle>
            <a:lvl1pPr marL="0" indent="0" algn="l">
              <a:buFontTx/>
              <a:buNone/>
              <a:defRPr sz="22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a:t>Mastertextformat</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5717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gram and Text">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p>
            <a:r>
              <a:rPr lang="en-GB" noProof="0" dirty="0" err="1"/>
              <a:t>Mastertitelformat</a:t>
            </a:r>
            <a:r>
              <a:rPr lang="en-GB" noProof="0" dirty="0"/>
              <a:t> </a:t>
            </a:r>
            <a:r>
              <a:rPr lang="en-GB" noProof="0" dirty="0" err="1"/>
              <a:t>bearbeiten</a:t>
            </a:r>
            <a:endParaRPr lang="en-GB" noProof="0" dirty="0"/>
          </a:p>
        </p:txBody>
      </p:sp>
      <p:sp>
        <p:nvSpPr>
          <p:cNvPr id="6" name="Diagrammplatzhalter 5"/>
          <p:cNvSpPr>
            <a:spLocks noGrp="1"/>
          </p:cNvSpPr>
          <p:nvPr>
            <p:ph type="chart" sz="quarter" idx="12"/>
          </p:nvPr>
        </p:nvSpPr>
        <p:spPr>
          <a:xfrm>
            <a:off x="624421" y="2060575"/>
            <a:ext cx="5471583" cy="4248150"/>
          </a:xfrm>
        </p:spPr>
        <p:txBody>
          <a:bodyPr/>
          <a:lstStyle/>
          <a:p>
            <a:endParaRPr lang="en-GB" noProof="0" dirty="0"/>
          </a:p>
        </p:txBody>
      </p:sp>
      <p:sp>
        <p:nvSpPr>
          <p:cNvPr id="7" name="Textplatzhalter 7"/>
          <p:cNvSpPr>
            <a:spLocks noGrp="1"/>
          </p:cNvSpPr>
          <p:nvPr>
            <p:ph type="body" sz="quarter" idx="13"/>
          </p:nvPr>
        </p:nvSpPr>
        <p:spPr>
          <a:xfrm>
            <a:off x="6277984" y="2060575"/>
            <a:ext cx="5289600" cy="4248150"/>
          </a:xfrm>
        </p:spPr>
        <p:txBody>
          <a:bodyPr/>
          <a:lstStyle>
            <a:lvl1pPr marL="0" indent="0">
              <a:buFontTx/>
              <a:buNone/>
              <a:defRPr sz="22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a:t>Mastertextformat</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5032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624417" y="2745439"/>
            <a:ext cx="6576483" cy="615553"/>
          </a:xfrm>
        </p:spPr>
        <p:txBody>
          <a:bodyPr anchor="b" anchorCtr="0"/>
          <a:lstStyle/>
          <a:p>
            <a:r>
              <a:rPr lang="en-GB" noProof="0" dirty="0"/>
              <a:t>The End</a:t>
            </a:r>
          </a:p>
        </p:txBody>
      </p:sp>
      <p:sp>
        <p:nvSpPr>
          <p:cNvPr id="10" name="Untertitel 2"/>
          <p:cNvSpPr>
            <a:spLocks noGrp="1"/>
          </p:cNvSpPr>
          <p:nvPr>
            <p:ph type="subTitle" idx="1" hasCustomPrompt="1"/>
          </p:nvPr>
        </p:nvSpPr>
        <p:spPr>
          <a:xfrm>
            <a:off x="624417" y="3508349"/>
            <a:ext cx="6576483" cy="338554"/>
          </a:xfrm>
          <a:prstGeom prst="rect">
            <a:avLst/>
          </a:prstGeom>
        </p:spPr>
        <p:txBody>
          <a:bodyPr wrap="square" lIns="0" tIns="0" rIns="0" bIns="0">
            <a:spAutoFit/>
          </a:bodyPr>
          <a:lstStyle>
            <a:lvl1pPr marL="0" indent="0" algn="l">
              <a:buNone/>
              <a:defRPr sz="2200" baseline="0">
                <a:solidFill>
                  <a:schemeClr val="tx1"/>
                </a:solidFill>
                <a:latin typeface="Franklin Gothic Book"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noProof="0" dirty="0"/>
              <a:t>Insert last words</a:t>
            </a:r>
          </a:p>
        </p:txBody>
      </p:sp>
      <p:cxnSp>
        <p:nvCxnSpPr>
          <p:cNvPr id="12" name="Gerade Verbindung 11"/>
          <p:cNvCxnSpPr/>
          <p:nvPr userDrawn="1"/>
        </p:nvCxnSpPr>
        <p:spPr>
          <a:xfrm>
            <a:off x="624417" y="3438447"/>
            <a:ext cx="657648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platzhalter 13"/>
          <p:cNvSpPr>
            <a:spLocks noGrp="1"/>
          </p:cNvSpPr>
          <p:nvPr>
            <p:ph type="body" sz="quarter" idx="11" hasCustomPrompt="1"/>
          </p:nvPr>
        </p:nvSpPr>
        <p:spPr>
          <a:xfrm>
            <a:off x="624417" y="3900272"/>
            <a:ext cx="6576483" cy="384721"/>
          </a:xfrm>
          <a:prstGeom prst="rect">
            <a:avLst/>
          </a:prstGeom>
        </p:spPr>
        <p:txBody>
          <a:bodyPr wrap="square" lIns="0" tIns="0" rIns="0">
            <a:spAutoFit/>
          </a:bodyPr>
          <a:lstStyle>
            <a:lvl1pPr>
              <a:defRPr sz="2200" baseline="0">
                <a:solidFill>
                  <a:schemeClr val="accent2"/>
                </a:solidFill>
                <a:latin typeface="Franklin Gothic Demi" charset="0"/>
              </a:defRPr>
            </a:lvl1pPr>
          </a:lstStyle>
          <a:p>
            <a:pPr marL="457178" marR="0" lvl="0" indent="-457178" algn="l" defTabSz="609570" rtl="0" eaLnBrk="1" fontAlgn="auto" latinLnBrk="0" hangingPunct="1">
              <a:lnSpc>
                <a:spcPct val="100000"/>
              </a:lnSpc>
              <a:spcBef>
                <a:spcPct val="20000"/>
              </a:spcBef>
              <a:spcAft>
                <a:spcPts val="0"/>
              </a:spcAft>
              <a:buClrTx/>
              <a:buSzTx/>
              <a:buFont typeface="Arial"/>
              <a:buNone/>
              <a:tabLst/>
              <a:defRPr/>
            </a:pPr>
            <a:r>
              <a:rPr lang="en-GB" noProof="0" dirty="0"/>
              <a:t>Insert URL</a:t>
            </a:r>
          </a:p>
        </p:txBody>
      </p:sp>
      <p:pic>
        <p:nvPicPr>
          <p:cNvPr id="6" name="Bild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29286" y="6205367"/>
            <a:ext cx="1965964" cy="490729"/>
          </a:xfrm>
          <a:prstGeom prst="rect">
            <a:avLst/>
          </a:prstGeom>
        </p:spPr>
      </p:pic>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4777" userDrawn="1">
          <p15:clr>
            <a:srgbClr val="FBAE40"/>
          </p15:clr>
        </p15:guide>
        <p15:guide id="2" pos="453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Smart Content">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p>
            <a:r>
              <a:rPr lang="en-GB" noProof="0" dirty="0" err="1"/>
              <a:t>Mastertitelformat</a:t>
            </a:r>
            <a:r>
              <a:rPr lang="en-GB" noProof="0" dirty="0"/>
              <a:t> </a:t>
            </a:r>
            <a:r>
              <a:rPr lang="en-GB" noProof="0" dirty="0" err="1"/>
              <a:t>bearbeiten</a:t>
            </a:r>
            <a:endParaRPr lang="en-GB" noProof="0" dirty="0"/>
          </a:p>
        </p:txBody>
      </p:sp>
      <p:sp>
        <p:nvSpPr>
          <p:cNvPr id="3" name="Inhaltsplatzhalter 2"/>
          <p:cNvSpPr>
            <a:spLocks noGrp="1"/>
          </p:cNvSpPr>
          <p:nvPr>
            <p:ph idx="1"/>
          </p:nvPr>
        </p:nvSpPr>
        <p:spPr/>
        <p:txBody>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4133347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475201"/>
            <a:ext cx="7920000" cy="523420"/>
          </a:xfrm>
          <a:prstGeom prst="rect">
            <a:avLst/>
          </a:prstGeom>
        </p:spPr>
        <p:txBody>
          <a:bodyPr/>
          <a:lstStyle>
            <a:lvl1pPr>
              <a:lnSpc>
                <a:spcPct val="100000"/>
              </a:lnSpc>
              <a:defRPr sz="2400" baseline="0">
                <a:solidFill>
                  <a:srgbClr val="004250"/>
                </a:solidFill>
              </a:defRPr>
            </a:lvl1pPr>
          </a:lstStyle>
          <a:p>
            <a:r>
              <a:rPr lang="de-DE" dirty="0"/>
              <a:t>Headline durch Klicken bearbeiten</a:t>
            </a:r>
          </a:p>
        </p:txBody>
      </p:sp>
      <p:sp>
        <p:nvSpPr>
          <p:cNvPr id="10" name="Textplatzhalter 9">
            <a:extLst>
              <a:ext uri="{FF2B5EF4-FFF2-40B4-BE49-F238E27FC236}">
                <a16:creationId xmlns:a16="http://schemas.microsoft.com/office/drawing/2014/main" id="{25408097-3693-42F8-8F58-1E5613A1CC61}"/>
              </a:ext>
            </a:extLst>
          </p:cNvPr>
          <p:cNvSpPr>
            <a:spLocks noGrp="1"/>
          </p:cNvSpPr>
          <p:nvPr>
            <p:ph type="body" sz="quarter" idx="10"/>
          </p:nvPr>
        </p:nvSpPr>
        <p:spPr>
          <a:xfrm>
            <a:off x="360000" y="1152000"/>
            <a:ext cx="7920000" cy="4246562"/>
          </a:xfrm>
          <a:prstGeom prst="rect">
            <a:avLst/>
          </a:prstGeom>
        </p:spPr>
        <p:txBody>
          <a:bodyPr/>
          <a:lstStyle>
            <a:lvl1pPr marL="180000" indent="-180000">
              <a:lnSpc>
                <a:spcPct val="100000"/>
              </a:lnSpc>
              <a:spcBef>
                <a:spcPts val="1400"/>
              </a:spcBef>
              <a:buClr>
                <a:srgbClr val="004250"/>
              </a:buClr>
              <a:buFont typeface="Wingdings" panose="05000000000000000000" pitchFamily="2" charset="2"/>
              <a:buChar char="§"/>
              <a:defRPr sz="1600" baseline="0">
                <a:solidFill>
                  <a:schemeClr val="bg2">
                    <a:lumMod val="50000"/>
                  </a:schemeClr>
                </a:solidFill>
                <a:latin typeface="+mn-lt"/>
              </a:defRPr>
            </a:lvl1pPr>
            <a:lvl2pPr marL="180000" indent="-180000">
              <a:lnSpc>
                <a:spcPct val="100000"/>
              </a:lnSpc>
              <a:spcBef>
                <a:spcPts val="1400"/>
              </a:spcBef>
              <a:buClr>
                <a:srgbClr val="004250"/>
              </a:buClr>
              <a:buFont typeface="Wingdings" panose="05000000000000000000" pitchFamily="2" charset="2"/>
              <a:buChar char="§"/>
              <a:defRPr sz="1600" baseline="0">
                <a:solidFill>
                  <a:schemeClr val="bg2">
                    <a:lumMod val="50000"/>
                  </a:schemeClr>
                </a:solidFill>
                <a:latin typeface="+mn-lt"/>
              </a:defRPr>
            </a:lvl2pPr>
            <a:lvl3pPr marL="180000" indent="-180000">
              <a:lnSpc>
                <a:spcPct val="100000"/>
              </a:lnSpc>
              <a:spcBef>
                <a:spcPts val="1400"/>
              </a:spcBef>
              <a:buClr>
                <a:srgbClr val="004250"/>
              </a:buClr>
              <a:buFont typeface="Wingdings" panose="05000000000000000000" pitchFamily="2" charset="2"/>
              <a:buChar char="§"/>
              <a:defRPr sz="1600" baseline="0">
                <a:solidFill>
                  <a:schemeClr val="bg2">
                    <a:lumMod val="50000"/>
                  </a:schemeClr>
                </a:solidFill>
                <a:latin typeface="+mn-lt"/>
              </a:defRPr>
            </a:lvl3pPr>
            <a:lvl4pPr marL="180000" indent="-180000">
              <a:lnSpc>
                <a:spcPct val="100000"/>
              </a:lnSpc>
              <a:spcBef>
                <a:spcPts val="1400"/>
              </a:spcBef>
              <a:buClr>
                <a:srgbClr val="004250"/>
              </a:buClr>
              <a:buFont typeface="Wingdings" panose="05000000000000000000" pitchFamily="2" charset="2"/>
              <a:buChar char="§"/>
              <a:defRPr sz="1600" baseline="0">
                <a:solidFill>
                  <a:schemeClr val="bg2">
                    <a:lumMod val="50000"/>
                  </a:schemeClr>
                </a:solidFill>
                <a:latin typeface="+mn-lt"/>
              </a:defRPr>
            </a:lvl4pPr>
            <a:lvl5pPr marL="180000" indent="-180000">
              <a:lnSpc>
                <a:spcPct val="100000"/>
              </a:lnSpc>
              <a:spcBef>
                <a:spcPts val="1400"/>
              </a:spcBef>
              <a:buClr>
                <a:srgbClr val="004250"/>
              </a:buClr>
              <a:buFont typeface="Wingdings" panose="05000000000000000000" pitchFamily="2" charset="2"/>
              <a:buChar char="§"/>
              <a:defRPr sz="1600" baseline="0">
                <a:solidFill>
                  <a:schemeClr val="bg2">
                    <a:lumMod val="50000"/>
                  </a:schemeClr>
                </a:solidFill>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43602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7" name="Textplatzhalter 9">
            <a:extLst>
              <a:ext uri="{FF2B5EF4-FFF2-40B4-BE49-F238E27FC236}">
                <a16:creationId xmlns:a16="http://schemas.microsoft.com/office/drawing/2014/main" id="{7F201A11-1AD8-4F30-89C2-697951716EE9}"/>
              </a:ext>
            </a:extLst>
          </p:cNvPr>
          <p:cNvSpPr>
            <a:spLocks noGrp="1"/>
          </p:cNvSpPr>
          <p:nvPr>
            <p:ph type="body" sz="quarter" idx="10"/>
          </p:nvPr>
        </p:nvSpPr>
        <p:spPr>
          <a:xfrm>
            <a:off x="360000" y="1512000"/>
            <a:ext cx="7920000" cy="4246562"/>
          </a:xfrm>
          <a:prstGeom prst="rect">
            <a:avLst/>
          </a:prstGeom>
        </p:spPr>
        <p:txBody>
          <a:bodyPr/>
          <a:lstStyle>
            <a:lvl1pPr marL="180000" indent="-180000">
              <a:lnSpc>
                <a:spcPct val="100000"/>
              </a:lnSpc>
              <a:spcBef>
                <a:spcPts val="1400"/>
              </a:spcBef>
              <a:buClr>
                <a:srgbClr val="004250"/>
              </a:buClr>
              <a:buFont typeface="Wingdings" panose="05000000000000000000" pitchFamily="2" charset="2"/>
              <a:buChar char="§"/>
              <a:defRPr sz="1600" baseline="0">
                <a:solidFill>
                  <a:schemeClr val="bg2">
                    <a:lumMod val="50000"/>
                  </a:schemeClr>
                </a:solidFill>
                <a:latin typeface="+mn-lt"/>
              </a:defRPr>
            </a:lvl1pPr>
            <a:lvl2pPr marL="180000" indent="-180000">
              <a:lnSpc>
                <a:spcPct val="100000"/>
              </a:lnSpc>
              <a:spcBef>
                <a:spcPts val="1400"/>
              </a:spcBef>
              <a:buClr>
                <a:srgbClr val="004250"/>
              </a:buClr>
              <a:buFont typeface="Wingdings" panose="05000000000000000000" pitchFamily="2" charset="2"/>
              <a:buChar char="§"/>
              <a:defRPr sz="1600" baseline="0">
                <a:solidFill>
                  <a:schemeClr val="bg2">
                    <a:lumMod val="50000"/>
                  </a:schemeClr>
                </a:solidFill>
                <a:latin typeface="+mn-lt"/>
              </a:defRPr>
            </a:lvl2pPr>
            <a:lvl3pPr marL="180000" indent="-180000">
              <a:lnSpc>
                <a:spcPct val="100000"/>
              </a:lnSpc>
              <a:spcBef>
                <a:spcPts val="1400"/>
              </a:spcBef>
              <a:buClr>
                <a:srgbClr val="004250"/>
              </a:buClr>
              <a:buFont typeface="Wingdings" panose="05000000000000000000" pitchFamily="2" charset="2"/>
              <a:buChar char="§"/>
              <a:defRPr sz="1600" baseline="0">
                <a:solidFill>
                  <a:schemeClr val="bg2">
                    <a:lumMod val="50000"/>
                  </a:schemeClr>
                </a:solidFill>
                <a:latin typeface="+mn-lt"/>
              </a:defRPr>
            </a:lvl3pPr>
            <a:lvl4pPr marL="180000" indent="-180000">
              <a:lnSpc>
                <a:spcPct val="100000"/>
              </a:lnSpc>
              <a:spcBef>
                <a:spcPts val="1400"/>
              </a:spcBef>
              <a:buClr>
                <a:srgbClr val="004250"/>
              </a:buClr>
              <a:buFont typeface="Wingdings" panose="05000000000000000000" pitchFamily="2" charset="2"/>
              <a:buChar char="§"/>
              <a:defRPr sz="1600" baseline="0">
                <a:solidFill>
                  <a:schemeClr val="bg2">
                    <a:lumMod val="50000"/>
                  </a:schemeClr>
                </a:solidFill>
                <a:latin typeface="+mn-lt"/>
              </a:defRPr>
            </a:lvl4pPr>
            <a:lvl5pPr marL="180000" indent="-180000">
              <a:lnSpc>
                <a:spcPct val="100000"/>
              </a:lnSpc>
              <a:spcBef>
                <a:spcPts val="1400"/>
              </a:spcBef>
              <a:buClr>
                <a:srgbClr val="004250"/>
              </a:buClr>
              <a:buFont typeface="Wingdings" panose="05000000000000000000" pitchFamily="2" charset="2"/>
              <a:buChar char="§"/>
              <a:defRPr sz="1600" baseline="0">
                <a:solidFill>
                  <a:schemeClr val="bg2">
                    <a:lumMod val="50000"/>
                  </a:schemeClr>
                </a:solidFill>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 9">
            <a:extLst>
              <a:ext uri="{FF2B5EF4-FFF2-40B4-BE49-F238E27FC236}">
                <a16:creationId xmlns:a16="http://schemas.microsoft.com/office/drawing/2014/main" id="{597D7A29-7F4D-45CD-AD38-396049F331FF}"/>
              </a:ext>
            </a:extLst>
          </p:cNvPr>
          <p:cNvSpPr>
            <a:spLocks noGrp="1"/>
          </p:cNvSpPr>
          <p:nvPr>
            <p:ph type="title" hasCustomPrompt="1"/>
          </p:nvPr>
        </p:nvSpPr>
        <p:spPr>
          <a:xfrm>
            <a:off x="359999" y="475200"/>
            <a:ext cx="7920000" cy="860305"/>
          </a:xfrm>
          <a:prstGeom prst="rect">
            <a:avLst/>
          </a:prstGeom>
        </p:spPr>
        <p:txBody>
          <a:bodyPr/>
          <a:lstStyle>
            <a:lvl1pPr>
              <a:lnSpc>
                <a:spcPct val="100000"/>
              </a:lnSpc>
              <a:defRPr sz="2400">
                <a:solidFill>
                  <a:srgbClr val="004250"/>
                </a:solidFill>
              </a:defRPr>
            </a:lvl1pPr>
          </a:lstStyle>
          <a:p>
            <a:r>
              <a:rPr lang="de-DE" dirty="0"/>
              <a:t>Headline durch Klicken bearbeiten</a:t>
            </a:r>
            <a:br>
              <a:rPr lang="de-DE" dirty="0"/>
            </a:br>
            <a:r>
              <a:rPr lang="de-DE" dirty="0"/>
              <a:t>Headline durch Klicken bearbeiten</a:t>
            </a:r>
          </a:p>
        </p:txBody>
      </p:sp>
    </p:spTree>
    <p:extLst>
      <p:ext uri="{BB962C8B-B14F-4D97-AF65-F5344CB8AC3E}">
        <p14:creationId xmlns:p14="http://schemas.microsoft.com/office/powerpoint/2010/main" val="3578710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7" name="Textplatzhalter 9">
            <a:extLst>
              <a:ext uri="{FF2B5EF4-FFF2-40B4-BE49-F238E27FC236}">
                <a16:creationId xmlns:a16="http://schemas.microsoft.com/office/drawing/2014/main" id="{7F201A11-1AD8-4F30-89C2-697951716EE9}"/>
              </a:ext>
            </a:extLst>
          </p:cNvPr>
          <p:cNvSpPr>
            <a:spLocks noGrp="1"/>
          </p:cNvSpPr>
          <p:nvPr>
            <p:ph type="body" sz="quarter" idx="10"/>
          </p:nvPr>
        </p:nvSpPr>
        <p:spPr>
          <a:xfrm>
            <a:off x="360000" y="1872000"/>
            <a:ext cx="7920000" cy="4246562"/>
          </a:xfrm>
          <a:prstGeom prst="rect">
            <a:avLst/>
          </a:prstGeom>
        </p:spPr>
        <p:txBody>
          <a:bodyPr/>
          <a:lstStyle>
            <a:lvl1pPr marL="180000" indent="-180000">
              <a:lnSpc>
                <a:spcPct val="100000"/>
              </a:lnSpc>
              <a:spcBef>
                <a:spcPts val="1400"/>
              </a:spcBef>
              <a:buClr>
                <a:srgbClr val="004250"/>
              </a:buClr>
              <a:buFont typeface="Wingdings" panose="05000000000000000000" pitchFamily="2" charset="2"/>
              <a:buChar char="§"/>
              <a:defRPr sz="1600">
                <a:solidFill>
                  <a:schemeClr val="bg2">
                    <a:lumMod val="50000"/>
                  </a:schemeClr>
                </a:solidFill>
                <a:latin typeface="+mn-lt"/>
              </a:defRPr>
            </a:lvl1pPr>
            <a:lvl2pPr marL="180000" indent="-180000">
              <a:lnSpc>
                <a:spcPct val="100000"/>
              </a:lnSpc>
              <a:spcBef>
                <a:spcPts val="1400"/>
              </a:spcBef>
              <a:buClr>
                <a:srgbClr val="004250"/>
              </a:buClr>
              <a:buFont typeface="Wingdings" panose="05000000000000000000" pitchFamily="2" charset="2"/>
              <a:buChar char="§"/>
              <a:defRPr sz="1600">
                <a:solidFill>
                  <a:schemeClr val="bg2">
                    <a:lumMod val="50000"/>
                  </a:schemeClr>
                </a:solidFill>
                <a:latin typeface="+mn-lt"/>
              </a:defRPr>
            </a:lvl2pPr>
            <a:lvl3pPr marL="180000" indent="-180000">
              <a:lnSpc>
                <a:spcPct val="100000"/>
              </a:lnSpc>
              <a:spcBef>
                <a:spcPts val="1400"/>
              </a:spcBef>
              <a:buClr>
                <a:srgbClr val="004250"/>
              </a:buClr>
              <a:buFont typeface="Wingdings" panose="05000000000000000000" pitchFamily="2" charset="2"/>
              <a:buChar char="§"/>
              <a:defRPr sz="1600">
                <a:solidFill>
                  <a:schemeClr val="bg2">
                    <a:lumMod val="50000"/>
                  </a:schemeClr>
                </a:solidFill>
                <a:latin typeface="+mn-lt"/>
              </a:defRPr>
            </a:lvl3pPr>
            <a:lvl4pPr marL="180000" indent="-180000">
              <a:lnSpc>
                <a:spcPct val="100000"/>
              </a:lnSpc>
              <a:spcBef>
                <a:spcPts val="1400"/>
              </a:spcBef>
              <a:buClr>
                <a:srgbClr val="004250"/>
              </a:buClr>
              <a:buFont typeface="Wingdings" panose="05000000000000000000" pitchFamily="2" charset="2"/>
              <a:buChar char="§"/>
              <a:defRPr sz="1600">
                <a:solidFill>
                  <a:schemeClr val="bg2">
                    <a:lumMod val="50000"/>
                  </a:schemeClr>
                </a:solidFill>
                <a:latin typeface="+mn-lt"/>
              </a:defRPr>
            </a:lvl4pPr>
            <a:lvl5pPr marL="180000" indent="-180000">
              <a:lnSpc>
                <a:spcPct val="100000"/>
              </a:lnSpc>
              <a:spcBef>
                <a:spcPts val="1400"/>
              </a:spcBef>
              <a:buClr>
                <a:srgbClr val="004250"/>
              </a:buClr>
              <a:buFont typeface="Wingdings" panose="05000000000000000000" pitchFamily="2" charset="2"/>
              <a:buChar char="§"/>
              <a:defRPr sz="1600">
                <a:solidFill>
                  <a:schemeClr val="bg2">
                    <a:lumMod val="50000"/>
                  </a:schemeClr>
                </a:solidFill>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 9">
            <a:extLst>
              <a:ext uri="{FF2B5EF4-FFF2-40B4-BE49-F238E27FC236}">
                <a16:creationId xmlns:a16="http://schemas.microsoft.com/office/drawing/2014/main" id="{597D7A29-7F4D-45CD-AD38-396049F331FF}"/>
              </a:ext>
            </a:extLst>
          </p:cNvPr>
          <p:cNvSpPr>
            <a:spLocks noGrp="1"/>
          </p:cNvSpPr>
          <p:nvPr>
            <p:ph type="title" hasCustomPrompt="1"/>
          </p:nvPr>
        </p:nvSpPr>
        <p:spPr>
          <a:xfrm>
            <a:off x="359999" y="475201"/>
            <a:ext cx="7920000" cy="1193178"/>
          </a:xfrm>
          <a:prstGeom prst="rect">
            <a:avLst/>
          </a:prstGeom>
        </p:spPr>
        <p:txBody>
          <a:bodyPr/>
          <a:lstStyle>
            <a:lvl1pPr>
              <a:lnSpc>
                <a:spcPct val="100000"/>
              </a:lnSpc>
              <a:defRPr sz="2400">
                <a:solidFill>
                  <a:srgbClr val="004250"/>
                </a:solidFill>
              </a:defRPr>
            </a:lvl1pPr>
          </a:lstStyle>
          <a:p>
            <a:r>
              <a:rPr lang="de-DE" dirty="0"/>
              <a:t>Headline durch Klicken bearbeiten</a:t>
            </a:r>
            <a:br>
              <a:rPr lang="de-DE" dirty="0"/>
            </a:br>
            <a:r>
              <a:rPr lang="de-DE" dirty="0"/>
              <a:t>Headline durch Klicken bearbeiten</a:t>
            </a:r>
            <a:br>
              <a:rPr lang="de-DE" dirty="0"/>
            </a:br>
            <a:r>
              <a:rPr lang="de-DE" dirty="0"/>
              <a:t>Headline durch Klicken bearbeiten</a:t>
            </a:r>
          </a:p>
        </p:txBody>
      </p:sp>
    </p:spTree>
    <p:extLst>
      <p:ext uri="{BB962C8B-B14F-4D97-AF65-F5344CB8AC3E}">
        <p14:creationId xmlns:p14="http://schemas.microsoft.com/office/powerpoint/2010/main" val="2175075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nenseiten">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A7E34D8-8D09-4F4E-9E10-8E45DDA0A4E5}"/>
              </a:ext>
            </a:extLst>
          </p:cNvPr>
          <p:cNvSpPr>
            <a:spLocks noGrp="1"/>
          </p:cNvSpPr>
          <p:nvPr>
            <p:ph type="pic" sz="quarter" idx="10"/>
          </p:nvPr>
        </p:nvSpPr>
        <p:spPr>
          <a:xfrm>
            <a:off x="7624800" y="1296000"/>
            <a:ext cx="4460400" cy="2602800"/>
          </a:xfrm>
          <a:prstGeom prst="rect">
            <a:avLst/>
          </a:prstGeom>
        </p:spPr>
        <p:txBody>
          <a:bodyPr/>
          <a:lstStyle/>
          <a:p>
            <a:endParaRPr lang="de-DE" dirty="0"/>
          </a:p>
        </p:txBody>
      </p:sp>
      <p:sp>
        <p:nvSpPr>
          <p:cNvPr id="6" name="Bildplatzhalter 4">
            <a:extLst>
              <a:ext uri="{FF2B5EF4-FFF2-40B4-BE49-F238E27FC236}">
                <a16:creationId xmlns:a16="http://schemas.microsoft.com/office/drawing/2014/main" id="{F2374CC2-7EA4-47C1-917A-9F42C87EE26A}"/>
              </a:ext>
            </a:extLst>
          </p:cNvPr>
          <p:cNvSpPr>
            <a:spLocks noGrp="1"/>
          </p:cNvSpPr>
          <p:nvPr>
            <p:ph type="pic" sz="quarter" idx="11"/>
          </p:nvPr>
        </p:nvSpPr>
        <p:spPr>
          <a:xfrm>
            <a:off x="7624800" y="3902400"/>
            <a:ext cx="4460400" cy="2602800"/>
          </a:xfrm>
          <a:prstGeom prst="rect">
            <a:avLst/>
          </a:prstGeom>
        </p:spPr>
        <p:txBody>
          <a:bodyPr/>
          <a:lstStyle/>
          <a:p>
            <a:endParaRPr lang="de-DE" dirty="0"/>
          </a:p>
        </p:txBody>
      </p:sp>
      <p:sp>
        <p:nvSpPr>
          <p:cNvPr id="7" name="Textplatzhalter 9">
            <a:extLst>
              <a:ext uri="{FF2B5EF4-FFF2-40B4-BE49-F238E27FC236}">
                <a16:creationId xmlns:a16="http://schemas.microsoft.com/office/drawing/2014/main" id="{D520BF98-8105-41AF-9C8C-C8AE64C31910}"/>
              </a:ext>
            </a:extLst>
          </p:cNvPr>
          <p:cNvSpPr>
            <a:spLocks noGrp="1"/>
          </p:cNvSpPr>
          <p:nvPr>
            <p:ph type="body" sz="quarter" idx="12"/>
          </p:nvPr>
        </p:nvSpPr>
        <p:spPr>
          <a:xfrm>
            <a:off x="360000" y="1152000"/>
            <a:ext cx="6479999" cy="4246562"/>
          </a:xfrm>
          <a:prstGeom prst="rect">
            <a:avLst/>
          </a:prstGeom>
        </p:spPr>
        <p:txBody>
          <a:bodyPr/>
          <a:lstStyle>
            <a:lvl1pPr marL="180000" indent="-180000">
              <a:lnSpc>
                <a:spcPct val="100000"/>
              </a:lnSpc>
              <a:spcBef>
                <a:spcPts val="1400"/>
              </a:spcBef>
              <a:buClr>
                <a:srgbClr val="004250"/>
              </a:buClr>
              <a:buFont typeface="Wingdings" panose="05000000000000000000" pitchFamily="2" charset="2"/>
              <a:buChar char="§"/>
              <a:defRPr sz="1600">
                <a:solidFill>
                  <a:schemeClr val="bg2">
                    <a:lumMod val="50000"/>
                  </a:schemeClr>
                </a:solidFill>
                <a:latin typeface="+mn-lt"/>
              </a:defRPr>
            </a:lvl1pPr>
            <a:lvl2pPr marL="180000" indent="-180000">
              <a:lnSpc>
                <a:spcPct val="100000"/>
              </a:lnSpc>
              <a:spcBef>
                <a:spcPts val="1400"/>
              </a:spcBef>
              <a:buClr>
                <a:srgbClr val="004250"/>
              </a:buClr>
              <a:buFont typeface="Wingdings" panose="05000000000000000000" pitchFamily="2" charset="2"/>
              <a:buChar char="§"/>
              <a:defRPr sz="1600">
                <a:solidFill>
                  <a:schemeClr val="bg2">
                    <a:lumMod val="50000"/>
                  </a:schemeClr>
                </a:solidFill>
                <a:latin typeface="+mn-lt"/>
              </a:defRPr>
            </a:lvl2pPr>
            <a:lvl3pPr marL="180000" indent="-180000">
              <a:lnSpc>
                <a:spcPct val="100000"/>
              </a:lnSpc>
              <a:spcBef>
                <a:spcPts val="1400"/>
              </a:spcBef>
              <a:buClr>
                <a:srgbClr val="004250"/>
              </a:buClr>
              <a:buFont typeface="Wingdings" panose="05000000000000000000" pitchFamily="2" charset="2"/>
              <a:buChar char="§"/>
              <a:defRPr sz="1600">
                <a:solidFill>
                  <a:schemeClr val="bg2">
                    <a:lumMod val="50000"/>
                  </a:schemeClr>
                </a:solidFill>
                <a:latin typeface="+mn-lt"/>
              </a:defRPr>
            </a:lvl3pPr>
            <a:lvl4pPr marL="180000" indent="-180000">
              <a:lnSpc>
                <a:spcPct val="100000"/>
              </a:lnSpc>
              <a:spcBef>
                <a:spcPts val="1400"/>
              </a:spcBef>
              <a:buClr>
                <a:srgbClr val="004250"/>
              </a:buClr>
              <a:buFont typeface="Wingdings" panose="05000000000000000000" pitchFamily="2" charset="2"/>
              <a:buChar char="§"/>
              <a:defRPr sz="1600">
                <a:solidFill>
                  <a:schemeClr val="bg2">
                    <a:lumMod val="50000"/>
                  </a:schemeClr>
                </a:solidFill>
                <a:latin typeface="+mn-lt"/>
              </a:defRPr>
            </a:lvl4pPr>
            <a:lvl5pPr marL="180000" indent="-180000">
              <a:lnSpc>
                <a:spcPct val="100000"/>
              </a:lnSpc>
              <a:spcBef>
                <a:spcPts val="1400"/>
              </a:spcBef>
              <a:buClr>
                <a:srgbClr val="004250"/>
              </a:buClr>
              <a:buFont typeface="Wingdings" panose="05000000000000000000" pitchFamily="2" charset="2"/>
              <a:buChar char="§"/>
              <a:defRPr sz="1600">
                <a:solidFill>
                  <a:schemeClr val="bg2">
                    <a:lumMod val="50000"/>
                  </a:schemeClr>
                </a:solidFill>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9">
            <a:extLst>
              <a:ext uri="{FF2B5EF4-FFF2-40B4-BE49-F238E27FC236}">
                <a16:creationId xmlns:a16="http://schemas.microsoft.com/office/drawing/2014/main" id="{0428FE74-3706-41E8-B47E-E5A6560C881E}"/>
              </a:ext>
            </a:extLst>
          </p:cNvPr>
          <p:cNvSpPr>
            <a:spLocks noGrp="1"/>
          </p:cNvSpPr>
          <p:nvPr>
            <p:ph type="title" hasCustomPrompt="1"/>
          </p:nvPr>
        </p:nvSpPr>
        <p:spPr>
          <a:xfrm>
            <a:off x="359999" y="475201"/>
            <a:ext cx="6480000" cy="455242"/>
          </a:xfrm>
          <a:prstGeom prst="rect">
            <a:avLst/>
          </a:prstGeom>
        </p:spPr>
        <p:txBody>
          <a:bodyPr/>
          <a:lstStyle>
            <a:lvl1pPr>
              <a:lnSpc>
                <a:spcPct val="100000"/>
              </a:lnSpc>
              <a:defRPr sz="2400">
                <a:solidFill>
                  <a:srgbClr val="004250"/>
                </a:solidFill>
              </a:defRPr>
            </a:lvl1pPr>
          </a:lstStyle>
          <a:p>
            <a:r>
              <a:rPr lang="de-DE" dirty="0"/>
              <a:t>Headline durch Klicken bearbeiten</a:t>
            </a:r>
          </a:p>
        </p:txBody>
      </p:sp>
    </p:spTree>
    <p:extLst>
      <p:ext uri="{BB962C8B-B14F-4D97-AF65-F5344CB8AC3E}">
        <p14:creationId xmlns:p14="http://schemas.microsoft.com/office/powerpoint/2010/main" val="1530290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7" name="Textplatzhalter 9">
            <a:extLst>
              <a:ext uri="{FF2B5EF4-FFF2-40B4-BE49-F238E27FC236}">
                <a16:creationId xmlns:a16="http://schemas.microsoft.com/office/drawing/2014/main" id="{7F201A11-1AD8-4F30-89C2-697951716EE9}"/>
              </a:ext>
            </a:extLst>
          </p:cNvPr>
          <p:cNvSpPr>
            <a:spLocks noGrp="1"/>
          </p:cNvSpPr>
          <p:nvPr>
            <p:ph type="body" sz="quarter" idx="10"/>
          </p:nvPr>
        </p:nvSpPr>
        <p:spPr>
          <a:xfrm>
            <a:off x="360000" y="1512000"/>
            <a:ext cx="6480000" cy="4246562"/>
          </a:xfrm>
          <a:prstGeom prst="rect">
            <a:avLst/>
          </a:prstGeom>
        </p:spPr>
        <p:txBody>
          <a:bodyPr/>
          <a:lstStyle>
            <a:lvl1pPr marL="180000" indent="-180000">
              <a:lnSpc>
                <a:spcPct val="100000"/>
              </a:lnSpc>
              <a:spcBef>
                <a:spcPts val="1400"/>
              </a:spcBef>
              <a:buClr>
                <a:srgbClr val="004250"/>
              </a:buClr>
              <a:buFont typeface="Wingdings" panose="05000000000000000000" pitchFamily="2" charset="2"/>
              <a:buChar char="§"/>
              <a:defRPr sz="1600">
                <a:solidFill>
                  <a:schemeClr val="bg2">
                    <a:lumMod val="50000"/>
                  </a:schemeClr>
                </a:solidFill>
                <a:latin typeface="+mn-lt"/>
              </a:defRPr>
            </a:lvl1pPr>
            <a:lvl2pPr marL="180000" indent="-180000">
              <a:lnSpc>
                <a:spcPct val="100000"/>
              </a:lnSpc>
              <a:spcBef>
                <a:spcPts val="1400"/>
              </a:spcBef>
              <a:buClr>
                <a:srgbClr val="004250"/>
              </a:buClr>
              <a:buFont typeface="Wingdings" panose="05000000000000000000" pitchFamily="2" charset="2"/>
              <a:buChar char="§"/>
              <a:defRPr sz="1600">
                <a:solidFill>
                  <a:schemeClr val="bg2">
                    <a:lumMod val="50000"/>
                  </a:schemeClr>
                </a:solidFill>
                <a:latin typeface="+mn-lt"/>
              </a:defRPr>
            </a:lvl2pPr>
            <a:lvl3pPr marL="180000" indent="-180000">
              <a:lnSpc>
                <a:spcPct val="100000"/>
              </a:lnSpc>
              <a:spcBef>
                <a:spcPts val="1400"/>
              </a:spcBef>
              <a:buClr>
                <a:srgbClr val="004250"/>
              </a:buClr>
              <a:buFont typeface="Wingdings" panose="05000000000000000000" pitchFamily="2" charset="2"/>
              <a:buChar char="§"/>
              <a:defRPr sz="1600">
                <a:solidFill>
                  <a:schemeClr val="bg2">
                    <a:lumMod val="50000"/>
                  </a:schemeClr>
                </a:solidFill>
                <a:latin typeface="+mn-lt"/>
              </a:defRPr>
            </a:lvl3pPr>
            <a:lvl4pPr marL="180000" indent="-180000">
              <a:lnSpc>
                <a:spcPct val="100000"/>
              </a:lnSpc>
              <a:spcBef>
                <a:spcPts val="1400"/>
              </a:spcBef>
              <a:buClr>
                <a:srgbClr val="004250"/>
              </a:buClr>
              <a:buFont typeface="Wingdings" panose="05000000000000000000" pitchFamily="2" charset="2"/>
              <a:buChar char="§"/>
              <a:defRPr sz="1600">
                <a:solidFill>
                  <a:schemeClr val="bg2">
                    <a:lumMod val="50000"/>
                  </a:schemeClr>
                </a:solidFill>
                <a:latin typeface="+mn-lt"/>
              </a:defRPr>
            </a:lvl4pPr>
            <a:lvl5pPr marL="180000" indent="-180000">
              <a:lnSpc>
                <a:spcPct val="100000"/>
              </a:lnSpc>
              <a:spcBef>
                <a:spcPts val="1400"/>
              </a:spcBef>
              <a:buClr>
                <a:srgbClr val="004250"/>
              </a:buClr>
              <a:buFont typeface="Wingdings" panose="05000000000000000000" pitchFamily="2" charset="2"/>
              <a:buChar char="§"/>
              <a:defRPr sz="1600">
                <a:solidFill>
                  <a:schemeClr val="bg2">
                    <a:lumMod val="50000"/>
                  </a:schemeClr>
                </a:solidFill>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 9">
            <a:extLst>
              <a:ext uri="{FF2B5EF4-FFF2-40B4-BE49-F238E27FC236}">
                <a16:creationId xmlns:a16="http://schemas.microsoft.com/office/drawing/2014/main" id="{597D7A29-7F4D-45CD-AD38-396049F331FF}"/>
              </a:ext>
            </a:extLst>
          </p:cNvPr>
          <p:cNvSpPr>
            <a:spLocks noGrp="1"/>
          </p:cNvSpPr>
          <p:nvPr>
            <p:ph type="title" hasCustomPrompt="1"/>
          </p:nvPr>
        </p:nvSpPr>
        <p:spPr>
          <a:xfrm>
            <a:off x="359999" y="475200"/>
            <a:ext cx="6480000" cy="860305"/>
          </a:xfrm>
          <a:prstGeom prst="rect">
            <a:avLst/>
          </a:prstGeom>
        </p:spPr>
        <p:txBody>
          <a:bodyPr/>
          <a:lstStyle>
            <a:lvl1pPr>
              <a:defRPr sz="2400">
                <a:solidFill>
                  <a:srgbClr val="004250"/>
                </a:solidFill>
              </a:defRPr>
            </a:lvl1pPr>
          </a:lstStyle>
          <a:p>
            <a:r>
              <a:rPr lang="de-DE" dirty="0"/>
              <a:t>Headline durch Klicken bearbeiten</a:t>
            </a:r>
            <a:br>
              <a:rPr lang="de-DE" dirty="0"/>
            </a:br>
            <a:r>
              <a:rPr lang="de-DE" dirty="0"/>
              <a:t>Headline durch Klicken bearbeiten</a:t>
            </a:r>
          </a:p>
        </p:txBody>
      </p:sp>
      <p:sp>
        <p:nvSpPr>
          <p:cNvPr id="4" name="Bildplatzhalter 4">
            <a:extLst>
              <a:ext uri="{FF2B5EF4-FFF2-40B4-BE49-F238E27FC236}">
                <a16:creationId xmlns:a16="http://schemas.microsoft.com/office/drawing/2014/main" id="{E9853B47-AA24-423A-A896-61E9AB5D8DD3}"/>
              </a:ext>
            </a:extLst>
          </p:cNvPr>
          <p:cNvSpPr>
            <a:spLocks noGrp="1"/>
          </p:cNvSpPr>
          <p:nvPr>
            <p:ph type="pic" sz="quarter" idx="11"/>
          </p:nvPr>
        </p:nvSpPr>
        <p:spPr>
          <a:xfrm>
            <a:off x="7624800" y="1620000"/>
            <a:ext cx="4460400" cy="2602800"/>
          </a:xfrm>
          <a:prstGeom prst="rect">
            <a:avLst/>
          </a:prstGeom>
        </p:spPr>
        <p:txBody>
          <a:bodyPr/>
          <a:lstStyle/>
          <a:p>
            <a:endParaRPr lang="de-DE" dirty="0"/>
          </a:p>
        </p:txBody>
      </p:sp>
    </p:spTree>
    <p:extLst>
      <p:ext uri="{BB962C8B-B14F-4D97-AF65-F5344CB8AC3E}">
        <p14:creationId xmlns:p14="http://schemas.microsoft.com/office/powerpoint/2010/main" val="956710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00784089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6402117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3614440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‹Nr.›</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270721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ing">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lvl1pPr>
              <a:defRPr baseline="0">
                <a:latin typeface="Franklin Gothic Demi" charset="0"/>
              </a:defRPr>
            </a:lvl1pPr>
          </a:lstStyle>
          <a:p>
            <a:r>
              <a:rPr lang="en-GB" noProof="0" dirty="0" err="1"/>
              <a:t>Mastertitelformat</a:t>
            </a:r>
            <a:r>
              <a:rPr lang="en-GB" noProof="0" dirty="0"/>
              <a:t> </a:t>
            </a:r>
            <a:r>
              <a:rPr lang="en-GB" noProof="0" dirty="0" err="1"/>
              <a:t>bearbeiten</a:t>
            </a:r>
            <a:endParaRPr lang="en-GB" noProof="0" dirty="0"/>
          </a:p>
        </p:txBody>
      </p:sp>
      <p:sp>
        <p:nvSpPr>
          <p:cNvPr id="6" name="Textplatzhalter 5"/>
          <p:cNvSpPr>
            <a:spLocks noGrp="1"/>
          </p:cNvSpPr>
          <p:nvPr>
            <p:ph type="body" sz="quarter" idx="12"/>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18928478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‹Nr.›</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067022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527708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364756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‹Nr.›</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090855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‹Nr.›</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8179070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‹Nr.›</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3122750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791364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‹Nr.›</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666385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‹Nr.›</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6224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222060117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ing">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p>
            <a:r>
              <a:rPr lang="en-GB" noProof="0" dirty="0" err="1"/>
              <a:t>Mastertitelformat</a:t>
            </a:r>
            <a:r>
              <a:rPr lang="en-GB" noProof="0" dirty="0"/>
              <a:t> </a:t>
            </a:r>
            <a:r>
              <a:rPr lang="en-GB" noProof="0" dirty="0" err="1"/>
              <a:t>bearbeiten</a:t>
            </a:r>
            <a:endParaRPr lang="en-GB" noProof="0" dirty="0"/>
          </a:p>
        </p:txBody>
      </p:sp>
      <p:sp>
        <p:nvSpPr>
          <p:cNvPr id="6" name="Textplatzhalter 5"/>
          <p:cNvSpPr>
            <a:spLocks noGrp="1"/>
          </p:cNvSpPr>
          <p:nvPr>
            <p:ph type="body" sz="quarter" idx="12" hasCustomPrompt="1"/>
          </p:nvPr>
        </p:nvSpPr>
        <p:spPr/>
        <p:txBody>
          <a:bodyPr/>
          <a:lstStyle>
            <a:lvl1pPr marL="360000" indent="-360000">
              <a:buClr>
                <a:schemeClr val="tx1"/>
              </a:buClr>
              <a:buFont typeface="+mj-lt"/>
              <a:buAutoNum type="arabicPeriod"/>
              <a:defRPr>
                <a:latin typeface="+mn-lt"/>
              </a:defRPr>
            </a:lvl1pPr>
            <a:lvl2pPr marL="360000" indent="-360000">
              <a:buClr>
                <a:schemeClr val="tx1"/>
              </a:buClr>
              <a:buFont typeface="+mj-lt"/>
              <a:buAutoNum type="arabicPeriod"/>
              <a:defRPr/>
            </a:lvl2pPr>
            <a:lvl3pPr marL="360000" indent="-360000">
              <a:buClr>
                <a:schemeClr val="tx1"/>
              </a:buClr>
              <a:buFont typeface="+mj-lt"/>
              <a:buAutoNum type="arabicPeriod"/>
              <a:defRPr/>
            </a:lvl3pPr>
            <a:lvl4pPr marL="360000" indent="-360000">
              <a:buClr>
                <a:schemeClr val="tx1"/>
              </a:buClr>
              <a:buFont typeface="+mj-lt"/>
              <a:buAutoNum type="arabicPeriod"/>
              <a:defRPr/>
            </a:lvl4pPr>
            <a:lvl5pPr marL="360000" indent="-360000">
              <a:buClr>
                <a:schemeClr val="tx1"/>
              </a:buClr>
              <a:buFont typeface="+mj-lt"/>
              <a:buAutoNum type="arabicPeriod"/>
              <a:defRPr/>
            </a:lvl5pPr>
          </a:lstStyle>
          <a:p>
            <a:pPr lvl="0"/>
            <a:r>
              <a:rPr lang="en-GB" noProof="0" dirty="0" err="1"/>
              <a:t>Mastertextformat</a:t>
            </a:r>
            <a:r>
              <a:rPr lang="en-GB" noProof="0" dirty="0"/>
              <a:t> </a:t>
            </a:r>
            <a:r>
              <a:rPr lang="en-GB" noProof="0" dirty="0" err="1"/>
              <a:t>bearbeiten</a:t>
            </a:r>
            <a:endParaRPr lang="en-GB" noProof="0" dirty="0"/>
          </a:p>
          <a:p>
            <a:pPr lvl="0"/>
            <a:r>
              <a:rPr lang="en-GB" noProof="0" dirty="0" err="1"/>
              <a:t>Zweite</a:t>
            </a:r>
            <a:r>
              <a:rPr lang="en-GB" noProof="0" dirty="0"/>
              <a:t> </a:t>
            </a:r>
            <a:r>
              <a:rPr lang="en-GB" noProof="0" dirty="0" err="1"/>
              <a:t>Ebene</a:t>
            </a:r>
            <a:endParaRPr lang="en-GB" noProof="0" dirty="0"/>
          </a:p>
          <a:p>
            <a:pPr lvl="0"/>
            <a:r>
              <a:rPr lang="en-GB" noProof="0" dirty="0" err="1"/>
              <a:t>Dritte</a:t>
            </a:r>
            <a:r>
              <a:rPr lang="en-GB" noProof="0" dirty="0"/>
              <a:t> </a:t>
            </a:r>
            <a:r>
              <a:rPr lang="en-GB" noProof="0" dirty="0" err="1"/>
              <a:t>Ebene</a:t>
            </a:r>
            <a:endParaRPr lang="en-GB" noProof="0" dirty="0"/>
          </a:p>
          <a:p>
            <a:pPr lvl="0"/>
            <a:r>
              <a:rPr lang="en-GB" noProof="0" dirty="0" err="1"/>
              <a:t>Vierte</a:t>
            </a:r>
            <a:r>
              <a:rPr lang="en-GB" noProof="0" dirty="0"/>
              <a:t> </a:t>
            </a:r>
            <a:r>
              <a:rPr lang="en-GB" noProof="0" dirty="0" err="1"/>
              <a:t>Ebene</a:t>
            </a:r>
            <a:endParaRPr lang="en-GB" noProof="0" dirty="0"/>
          </a:p>
        </p:txBody>
      </p:sp>
      <p:sp>
        <p:nvSpPr>
          <p:cNvPr id="5" name="Textfeld 4"/>
          <p:cNvSpPr txBox="1"/>
          <p:nvPr userDrawn="1"/>
        </p:nvSpPr>
        <p:spPr>
          <a:xfrm>
            <a:off x="4691273" y="3856383"/>
            <a:ext cx="184731" cy="369332"/>
          </a:xfrm>
          <a:prstGeom prst="rect">
            <a:avLst/>
          </a:prstGeom>
          <a:noFill/>
        </p:spPr>
        <p:txBody>
          <a:bodyPr wrap="none" rtlCol="0">
            <a:spAutoFit/>
          </a:bodyPr>
          <a:lstStyle/>
          <a:p>
            <a:endParaRPr lang="de-DE" sz="1800" dirty="0"/>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‹Nr.›</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51308292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‹Nr.›</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490530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‹Nr.›</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42866627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‹Nr.›</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849884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‹Nr.›</a:t>
            </a:fld>
            <a:endParaRPr lang="en-GB"/>
          </a:p>
        </p:txBody>
      </p:sp>
    </p:spTree>
    <p:extLst>
      <p:ext uri="{BB962C8B-B14F-4D97-AF65-F5344CB8AC3E}">
        <p14:creationId xmlns:p14="http://schemas.microsoft.com/office/powerpoint/2010/main" val="36072042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14811784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79752278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76062672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‹Nr.›</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2862266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‹Nr.›</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22997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ockquote">
    <p:spTree>
      <p:nvGrpSpPr>
        <p:cNvPr id="1" name=""/>
        <p:cNvGrpSpPr/>
        <p:nvPr/>
      </p:nvGrpSpPr>
      <p:grpSpPr>
        <a:xfrm>
          <a:off x="0" y="0"/>
          <a:ext cx="0" cy="0"/>
          <a:chOff x="0" y="0"/>
          <a:chExt cx="0" cy="0"/>
        </a:xfrm>
      </p:grpSpPr>
      <p:pic>
        <p:nvPicPr>
          <p:cNvPr id="6" name="Bild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4420" y="908050"/>
            <a:ext cx="3541685" cy="2592000"/>
          </a:xfrm>
          <a:prstGeom prst="rect">
            <a:avLst/>
          </a:prstGeom>
          <a:noFill/>
        </p:spPr>
      </p:pic>
      <p:sp>
        <p:nvSpPr>
          <p:cNvPr id="2" name="Titel 1"/>
          <p:cNvSpPr>
            <a:spLocks noGrp="1"/>
          </p:cNvSpPr>
          <p:nvPr>
            <p:ph type="title"/>
          </p:nvPr>
        </p:nvSpPr>
        <p:spPr>
          <a:xfrm>
            <a:off x="3449676" y="2060575"/>
            <a:ext cx="8117909" cy="484748"/>
          </a:xfrm>
        </p:spPr>
        <p:txBody>
          <a:bodyPr/>
          <a:lstStyle>
            <a:lvl1pPr>
              <a:defRPr baseline="0">
                <a:solidFill>
                  <a:schemeClr val="accent2"/>
                </a:solidFill>
                <a:latin typeface="Franklin Gothic Medium" charset="0"/>
              </a:defRPr>
            </a:lvl1pPr>
          </a:lstStyle>
          <a:p>
            <a:r>
              <a:rPr lang="en-GB" noProof="0" dirty="0" err="1"/>
              <a:t>Mastertitelformat</a:t>
            </a:r>
            <a:r>
              <a:rPr lang="de-DE" dirty="0"/>
              <a:t> bearbeiten</a:t>
            </a:r>
          </a:p>
        </p:txBody>
      </p:sp>
    </p:spTree>
    <p:extLst>
      <p:ext uri="{BB962C8B-B14F-4D97-AF65-F5344CB8AC3E}">
        <p14:creationId xmlns:p14="http://schemas.microsoft.com/office/powerpoint/2010/main" val="107899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601385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5628464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‹Nr.›</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8456267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‹Nr.›</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715217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‹Nr.›</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8894107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8899211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‹Nr.›</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547543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‹Nr.›</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8601695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8419742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‹Nr.›</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71838742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pic>
        <p:nvPicPr>
          <p:cNvPr id="4" name="Bild 3"/>
          <p:cNvPicPr>
            <a:picLocks noChangeAspect="1"/>
          </p:cNvPicPr>
          <p:nvPr userDrawn="1"/>
        </p:nvPicPr>
        <p:blipFill rotWithShape="1">
          <a:blip r:embed="rId2">
            <a:extLst>
              <a:ext uri="{28A0092B-C50C-407E-A947-70E740481C1C}">
                <a14:useLocalDpi xmlns:a14="http://schemas.microsoft.com/office/drawing/2010/main" val="0"/>
              </a:ext>
            </a:extLst>
          </a:blip>
          <a:srcRect t="10724" r="10775" b="6450"/>
          <a:stretch/>
        </p:blipFill>
        <p:spPr>
          <a:xfrm>
            <a:off x="682500" y="489098"/>
            <a:ext cx="8918700" cy="6209414"/>
          </a:xfrm>
          <a:prstGeom prst="rect">
            <a:avLst/>
          </a:prstGeom>
        </p:spPr>
      </p:pic>
      <p:sp>
        <p:nvSpPr>
          <p:cNvPr id="2" name="Titel 1"/>
          <p:cNvSpPr>
            <a:spLocks noGrp="1"/>
          </p:cNvSpPr>
          <p:nvPr>
            <p:ph type="title"/>
          </p:nvPr>
        </p:nvSpPr>
        <p:spPr>
          <a:xfrm>
            <a:off x="2778318" y="2484615"/>
            <a:ext cx="6355050" cy="3012417"/>
          </a:xfrm>
        </p:spPr>
        <p:txBody>
          <a:bodyPr/>
          <a:lstStyle>
            <a:lvl1pPr>
              <a:defRPr sz="3500" baseline="0">
                <a:solidFill>
                  <a:schemeClr val="accent2"/>
                </a:solidFill>
                <a:latin typeface="+mj-lt"/>
              </a:defRPr>
            </a:lvl1pPr>
          </a:lstStyle>
          <a:p>
            <a:r>
              <a:rPr lang="en-GB" noProof="0" dirty="0" err="1"/>
              <a:t>Mastertitelformat</a:t>
            </a:r>
            <a:r>
              <a:rPr lang="de-DE" dirty="0"/>
              <a:t> bearbeiten</a:t>
            </a:r>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‹Nr.›</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5486989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‹Nr.›</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7049554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‹Nr.›</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0785370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‹Nr.›</a:t>
            </a:fld>
            <a:endParaRPr lang="en-GB"/>
          </a:p>
        </p:txBody>
      </p:sp>
    </p:spTree>
    <p:extLst>
      <p:ext uri="{BB962C8B-B14F-4D97-AF65-F5344CB8AC3E}">
        <p14:creationId xmlns:p14="http://schemas.microsoft.com/office/powerpoint/2010/main" val="482933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Images left and Text right">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p>
            <a:r>
              <a:rPr lang="en-GB" noProof="0" dirty="0" err="1"/>
              <a:t>Mastertitelformat</a:t>
            </a:r>
            <a:r>
              <a:rPr lang="en-GB" noProof="0" dirty="0"/>
              <a:t> </a:t>
            </a:r>
            <a:r>
              <a:rPr lang="en-GB" noProof="0" dirty="0" err="1"/>
              <a:t>bearbeiten</a:t>
            </a:r>
            <a:endParaRPr lang="en-GB" noProof="0" dirty="0"/>
          </a:p>
        </p:txBody>
      </p:sp>
      <p:sp>
        <p:nvSpPr>
          <p:cNvPr id="6" name="Bildplatzhalter 5"/>
          <p:cNvSpPr>
            <a:spLocks noGrp="1"/>
          </p:cNvSpPr>
          <p:nvPr>
            <p:ph type="pic" sz="quarter" idx="12"/>
          </p:nvPr>
        </p:nvSpPr>
        <p:spPr>
          <a:xfrm>
            <a:off x="624417" y="2060576"/>
            <a:ext cx="5289600" cy="4248151"/>
          </a:xfrm>
        </p:spPr>
        <p:txBody>
          <a:bodyPr/>
          <a:lstStyle/>
          <a:p>
            <a:endParaRPr lang="en-GB" noProof="0" dirty="0"/>
          </a:p>
        </p:txBody>
      </p:sp>
      <p:sp>
        <p:nvSpPr>
          <p:cNvPr id="10" name="Textplatzhalter 8"/>
          <p:cNvSpPr>
            <a:spLocks noGrp="1"/>
          </p:cNvSpPr>
          <p:nvPr>
            <p:ph type="body" sz="quarter" idx="15"/>
          </p:nvPr>
        </p:nvSpPr>
        <p:spPr>
          <a:xfrm>
            <a:off x="6277984" y="2060573"/>
            <a:ext cx="5289600" cy="4248152"/>
          </a:xfrm>
        </p:spPr>
        <p:txBody>
          <a:bodyPr/>
          <a:lstStyle>
            <a:lvl1pPr marL="0" indent="0">
              <a:buFontTx/>
              <a:buNone/>
              <a:defRPr sz="22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a:t>Mastertextformat</a:t>
            </a:r>
            <a:r>
              <a:rPr lang="en-GB" noProof="0" dirty="0"/>
              <a:t> </a:t>
            </a:r>
            <a:r>
              <a:rPr lang="en-GB" noProof="0" dirty="0" err="1"/>
              <a:t>bearbeiten</a:t>
            </a:r>
            <a:endParaRPr lang="en-GB" noProof="0" dirty="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mages right and Text left">
    <p:spTree>
      <p:nvGrpSpPr>
        <p:cNvPr id="1" name=""/>
        <p:cNvGrpSpPr/>
        <p:nvPr/>
      </p:nvGrpSpPr>
      <p:grpSpPr>
        <a:xfrm>
          <a:off x="0" y="0"/>
          <a:ext cx="0" cy="0"/>
          <a:chOff x="0" y="0"/>
          <a:chExt cx="0" cy="0"/>
        </a:xfrm>
      </p:grpSpPr>
      <p:sp>
        <p:nvSpPr>
          <p:cNvPr id="2" name="Titel 1"/>
          <p:cNvSpPr>
            <a:spLocks noGrp="1"/>
          </p:cNvSpPr>
          <p:nvPr>
            <p:ph type="title"/>
          </p:nvPr>
        </p:nvSpPr>
        <p:spPr>
          <a:xfrm>
            <a:off x="624421" y="921957"/>
            <a:ext cx="10943167" cy="484748"/>
          </a:xfrm>
        </p:spPr>
        <p:txBody>
          <a:bodyPr/>
          <a:lstStyle/>
          <a:p>
            <a:r>
              <a:rPr lang="en-GB" noProof="0" dirty="0" err="1"/>
              <a:t>Mastertitelformat</a:t>
            </a:r>
            <a:r>
              <a:rPr lang="en-GB" noProof="0" dirty="0"/>
              <a:t> </a:t>
            </a:r>
            <a:r>
              <a:rPr lang="en-GB" noProof="0" dirty="0" err="1"/>
              <a:t>bearbeiten</a:t>
            </a:r>
            <a:endParaRPr lang="en-GB" noProof="0" dirty="0"/>
          </a:p>
        </p:txBody>
      </p:sp>
      <p:sp>
        <p:nvSpPr>
          <p:cNvPr id="6" name="Bildplatzhalter 5"/>
          <p:cNvSpPr>
            <a:spLocks noGrp="1"/>
          </p:cNvSpPr>
          <p:nvPr>
            <p:ph type="pic" sz="quarter" idx="12"/>
          </p:nvPr>
        </p:nvSpPr>
        <p:spPr>
          <a:xfrm>
            <a:off x="6277984" y="2060576"/>
            <a:ext cx="5289600" cy="4248151"/>
          </a:xfrm>
        </p:spPr>
        <p:txBody>
          <a:bodyPr/>
          <a:lstStyle/>
          <a:p>
            <a:endParaRPr lang="en-GB" noProof="0" dirty="0"/>
          </a:p>
        </p:txBody>
      </p:sp>
      <p:sp>
        <p:nvSpPr>
          <p:cNvPr id="10" name="Textplatzhalter 8"/>
          <p:cNvSpPr>
            <a:spLocks noGrp="1"/>
          </p:cNvSpPr>
          <p:nvPr>
            <p:ph type="body" sz="quarter" idx="15"/>
          </p:nvPr>
        </p:nvSpPr>
        <p:spPr>
          <a:xfrm>
            <a:off x="624417" y="2060573"/>
            <a:ext cx="5289600" cy="4248152"/>
          </a:xfrm>
        </p:spPr>
        <p:txBody>
          <a:bodyPr/>
          <a:lstStyle>
            <a:lvl1pPr marL="0" indent="0" algn="l">
              <a:buFontTx/>
              <a:buNone/>
              <a:defRPr sz="22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a:t>Mastertextformat</a:t>
            </a:r>
            <a:r>
              <a:rPr lang="en-GB" noProof="0" dirty="0"/>
              <a:t> </a:t>
            </a:r>
            <a:r>
              <a:rPr lang="en-GB" noProof="0" dirty="0" err="1"/>
              <a:t>bearbeiten</a:t>
            </a:r>
            <a:endParaRPr lang="en-GB" noProof="0" dirty="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6.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image" Target="../media/image7.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6.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image" Target="../media/image7.png"/><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theme" Target="../theme/theme7.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17011" y="2060580"/>
            <a:ext cx="10957983" cy="615553"/>
          </a:xfrm>
          <a:prstGeom prst="rect">
            <a:avLst/>
          </a:prstGeom>
        </p:spPr>
        <p:txBody>
          <a:bodyPr vert="horz" lIns="0" tIns="0" rIns="0" bIns="0" rtlCol="0" anchor="t" anchorCtr="0">
            <a:spAutoFit/>
          </a:bodyPr>
          <a:lstStyle/>
          <a:p>
            <a:r>
              <a:rPr lang="en-GB" noProof="0" dirty="0" err="1"/>
              <a:t>Mastertitelformat</a:t>
            </a:r>
            <a:r>
              <a:rPr lang="de-AT" dirty="0"/>
              <a:t> bearbeiten</a:t>
            </a:r>
            <a:endParaRPr lang="de-DE" dirty="0"/>
          </a:p>
        </p:txBody>
      </p:sp>
      <p:pic>
        <p:nvPicPr>
          <p:cNvPr id="8" name="Bild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86754" y="355345"/>
            <a:ext cx="1965964" cy="313945"/>
          </a:xfrm>
          <a:prstGeom prst="rect">
            <a:avLst/>
          </a:prstGeom>
        </p:spPr>
      </p:pic>
    </p:spTree>
    <p:extLst>
      <p:ext uri="{BB962C8B-B14F-4D97-AF65-F5344CB8AC3E}">
        <p14:creationId xmlns:p14="http://schemas.microsoft.com/office/powerpoint/2010/main" val="93704586"/>
      </p:ext>
    </p:extLst>
  </p:cSld>
  <p:clrMap bg1="lt1" tx1="dk1" bg2="lt2" tx2="dk2" accent1="accent1" accent2="accent2" accent3="accent3" accent4="accent4" accent5="accent5" accent6="accent6" hlink="hlink" folHlink="folHlink"/>
  <p:sldLayoutIdLst>
    <p:sldLayoutId id="2147483824" r:id="rId1"/>
    <p:sldLayoutId id="2147483839" r:id="rId2"/>
    <p:sldLayoutId id="2147483840" r:id="rId3"/>
  </p:sldLayoutIdLst>
  <p:hf hdr="0" dt="0"/>
  <p:txStyles>
    <p:titleStyle>
      <a:lvl1pPr algn="l" defTabSz="609570" rtl="0" eaLnBrk="1" latinLnBrk="0" hangingPunct="1">
        <a:spcBef>
          <a:spcPct val="0"/>
        </a:spcBef>
        <a:buNone/>
        <a:defRPr sz="4000" kern="1200" baseline="0">
          <a:solidFill>
            <a:schemeClr val="tx1"/>
          </a:solidFill>
          <a:latin typeface="Franklin Gothic Demi" charset="0"/>
          <a:ea typeface="+mj-ea"/>
          <a:cs typeface="+mj-cs"/>
        </a:defRPr>
      </a:lvl1pPr>
    </p:titleStyle>
    <p:bodyStyle>
      <a:lvl1pPr marL="457178" indent="-457178" algn="l" defTabSz="609570" rtl="0" eaLnBrk="1" latinLnBrk="0" hangingPunct="1">
        <a:spcBef>
          <a:spcPct val="20000"/>
        </a:spcBef>
        <a:buFont typeface="Arial"/>
        <a:buChar char="•"/>
        <a:defRPr sz="1500" b="0" i="0" kern="1200" baseline="0">
          <a:solidFill>
            <a:schemeClr val="tx1"/>
          </a:solidFill>
          <a:latin typeface="Franklin Gothic Book Standard" charset="0"/>
          <a:ea typeface="+mn-ea"/>
          <a:cs typeface="+mn-cs"/>
        </a:defRPr>
      </a:lvl1pPr>
      <a:lvl2pPr marL="990550" indent="-380981" algn="l" defTabSz="609570" rtl="0" eaLnBrk="1" latinLnBrk="0" hangingPunct="1">
        <a:spcBef>
          <a:spcPct val="20000"/>
        </a:spcBef>
        <a:buFont typeface="Arial"/>
        <a:buChar char="–"/>
        <a:defRPr sz="1500" b="0" i="0" kern="1200" baseline="0">
          <a:solidFill>
            <a:schemeClr val="tx1"/>
          </a:solidFill>
          <a:latin typeface="Franklin Gothic Book Standard" charset="0"/>
          <a:ea typeface="+mn-ea"/>
          <a:cs typeface="+mn-cs"/>
        </a:defRPr>
      </a:lvl2pPr>
      <a:lvl3pPr marL="1523925" indent="-304784" algn="l" defTabSz="609570" rtl="0" eaLnBrk="1" latinLnBrk="0" hangingPunct="1">
        <a:spcBef>
          <a:spcPct val="20000"/>
        </a:spcBef>
        <a:buFont typeface="Arial"/>
        <a:buChar char="•"/>
        <a:defRPr sz="1500" b="0" i="0" kern="1200" baseline="0">
          <a:solidFill>
            <a:schemeClr val="tx1"/>
          </a:solidFill>
          <a:latin typeface="Franklin Gothic Book Standard" charset="0"/>
          <a:ea typeface="+mn-ea"/>
          <a:cs typeface="+mn-cs"/>
        </a:defRPr>
      </a:lvl3pPr>
      <a:lvl4pPr marL="2133493" indent="-304784" algn="l" defTabSz="609570" rtl="0" eaLnBrk="1" latinLnBrk="0" hangingPunct="1">
        <a:spcBef>
          <a:spcPct val="20000"/>
        </a:spcBef>
        <a:buFont typeface="Arial"/>
        <a:buChar char="–"/>
        <a:defRPr sz="1500" b="0" i="0" kern="1200" baseline="0">
          <a:solidFill>
            <a:schemeClr val="tx1"/>
          </a:solidFill>
          <a:latin typeface="Franklin Gothic Book Standard" charset="0"/>
          <a:ea typeface="+mn-ea"/>
          <a:cs typeface="+mn-cs"/>
        </a:defRPr>
      </a:lvl4pPr>
      <a:lvl5pPr marL="2743062" indent="-304784" algn="l" defTabSz="609570" rtl="0" eaLnBrk="1" latinLnBrk="0" hangingPunct="1">
        <a:spcBef>
          <a:spcPct val="20000"/>
        </a:spcBef>
        <a:buFont typeface="Arial"/>
        <a:buChar char="»"/>
        <a:defRPr sz="1500" b="0" i="0" kern="1200" baseline="0">
          <a:solidFill>
            <a:schemeClr val="tx1"/>
          </a:solidFill>
          <a:latin typeface="Franklin Gothic Book Standard" charset="0"/>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pos="393" userDrawn="1">
          <p15:clr>
            <a:srgbClr val="F26B43"/>
          </p15:clr>
        </p15:guide>
        <p15:guide id="3" pos="7287" userDrawn="1">
          <p15:clr>
            <a:srgbClr val="F26B43"/>
          </p15:clr>
        </p15:guide>
        <p15:guide id="4" orient="horz" pos="2160" userDrawn="1">
          <p15:clr>
            <a:srgbClr val="F26B43"/>
          </p15:clr>
        </p15:guide>
        <p15:guide id="5" orient="horz" pos="3861" userDrawn="1">
          <p15:clr>
            <a:srgbClr val="F26B43"/>
          </p15:clr>
        </p15:guide>
        <p15:guide id="6" orient="horz" pos="187" userDrawn="1">
          <p15:clr>
            <a:srgbClr val="F26B43"/>
          </p15:clr>
        </p15:guide>
        <p15:guide id="7" orient="horz" pos="1298" userDrawn="1">
          <p15:clr>
            <a:srgbClr val="F26B43"/>
          </p15:clr>
        </p15:guide>
        <p15:guide id="8" pos="4536" userDrawn="1">
          <p15:clr>
            <a:srgbClr val="F26B43"/>
          </p15:clr>
        </p15:guide>
        <p15:guide id="9" orient="horz" pos="5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4421" y="921957"/>
            <a:ext cx="10943167" cy="969496"/>
          </a:xfrm>
          <a:prstGeom prst="rect">
            <a:avLst/>
          </a:prstGeom>
        </p:spPr>
        <p:txBody>
          <a:bodyPr vert="horz" lIns="0" tIns="0" rIns="0" bIns="0" rtlCol="0" anchor="t" anchorCtr="0">
            <a:spAutoFit/>
          </a:bodyPr>
          <a:lstStyle/>
          <a:p>
            <a:r>
              <a:rPr lang="en-GB" noProof="0" dirty="0"/>
              <a:t>Insert title for the sheet with two lines </a:t>
            </a:r>
            <a:br>
              <a:rPr lang="en-GB" noProof="0" dirty="0"/>
            </a:br>
            <a:r>
              <a:rPr lang="en-GB" noProof="0" dirty="0"/>
              <a:t>of text</a:t>
            </a:r>
          </a:p>
        </p:txBody>
      </p:sp>
      <p:sp>
        <p:nvSpPr>
          <p:cNvPr id="3" name="Textplatzhalter 2"/>
          <p:cNvSpPr>
            <a:spLocks noGrp="1"/>
          </p:cNvSpPr>
          <p:nvPr>
            <p:ph type="body" idx="1"/>
          </p:nvPr>
        </p:nvSpPr>
        <p:spPr>
          <a:xfrm>
            <a:off x="624421" y="2060575"/>
            <a:ext cx="10943167" cy="4248150"/>
          </a:xfrm>
          <a:prstGeom prst="rect">
            <a:avLst/>
          </a:prstGeom>
        </p:spPr>
        <p:txBody>
          <a:bodyPr vert="horz" lIns="0" tIns="0" rIns="0" bIns="0" rtlCol="0">
            <a:noAutofit/>
          </a:bodyPr>
          <a:lstStyle/>
          <a:p>
            <a:pPr lvl="0"/>
            <a:r>
              <a:rPr lang="en-GB" noProof="0" dirty="0" err="1"/>
              <a:t>Mastertextformat</a:t>
            </a:r>
            <a:r>
              <a:rPr lang="en-GB" noProof="0" dirty="0"/>
              <a:t> </a:t>
            </a:r>
            <a:r>
              <a:rPr lang="en-GB" noProof="0" dirty="0" err="1"/>
              <a:t>bearbeiten</a:t>
            </a:r>
            <a:r>
              <a:rPr lang="en-GB" noProof="0" dirty="0"/>
              <a:t> </a:t>
            </a:r>
          </a:p>
          <a:p>
            <a:pPr lvl="1"/>
            <a:r>
              <a:rPr lang="en-GB" noProof="0" dirty="0" err="1"/>
              <a:t>Zweite</a:t>
            </a:r>
            <a:r>
              <a:rPr lang="en-GB" noProof="0" dirty="0"/>
              <a:t> </a:t>
            </a:r>
            <a:r>
              <a:rPr lang="en-GB" noProof="0" dirty="0" err="1"/>
              <a:t>Ebene</a:t>
            </a:r>
            <a:r>
              <a:rPr lang="en-GB" noProof="0" dirty="0"/>
              <a:t> </a:t>
            </a:r>
          </a:p>
          <a:p>
            <a:pPr lvl="2"/>
            <a:r>
              <a:rPr lang="en-GB" noProof="0" dirty="0" err="1"/>
              <a:t>Dritte</a:t>
            </a:r>
            <a:r>
              <a:rPr lang="en-GB" noProof="0" dirty="0"/>
              <a:t> </a:t>
            </a:r>
            <a:r>
              <a:rPr lang="en-GB" noProof="0" dirty="0" err="1"/>
              <a:t>Ebene</a:t>
            </a:r>
            <a:r>
              <a:rPr lang="en-GB" noProof="0" dirty="0"/>
              <a:t> </a:t>
            </a:r>
          </a:p>
          <a:p>
            <a:pPr lvl="3"/>
            <a:r>
              <a:rPr lang="en-GB" noProof="0" dirty="0" err="1"/>
              <a:t>Vierte</a:t>
            </a:r>
            <a:r>
              <a:rPr lang="en-GB" noProof="0" dirty="0"/>
              <a:t> </a:t>
            </a:r>
            <a:r>
              <a:rPr lang="en-GB" noProof="0" dirty="0" err="1"/>
              <a:t>Ebene</a:t>
            </a:r>
            <a:r>
              <a:rPr lang="en-GB" noProof="0" dirty="0"/>
              <a:t> </a:t>
            </a:r>
          </a:p>
          <a:p>
            <a:pPr lvl="4"/>
            <a:r>
              <a:rPr lang="en-GB" noProof="0" dirty="0" err="1"/>
              <a:t>Fünfte</a:t>
            </a:r>
            <a:r>
              <a:rPr lang="en-GB" noProof="0" dirty="0"/>
              <a:t> </a:t>
            </a:r>
            <a:r>
              <a:rPr lang="en-GB" noProof="0" dirty="0" err="1"/>
              <a:t>Ebene</a:t>
            </a:r>
            <a:endParaRPr lang="en-GB" noProof="0" dirty="0"/>
          </a:p>
        </p:txBody>
      </p:sp>
      <p:pic>
        <p:nvPicPr>
          <p:cNvPr id="6" name="Bild 7"/>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9886754" y="355345"/>
            <a:ext cx="1965964" cy="313945"/>
          </a:xfrm>
          <a:prstGeom prst="rect">
            <a:avLst/>
          </a:prstGeom>
        </p:spPr>
      </p:pic>
    </p:spTree>
    <p:extLst>
      <p:ext uri="{BB962C8B-B14F-4D97-AF65-F5344CB8AC3E}">
        <p14:creationId xmlns:p14="http://schemas.microsoft.com/office/powerpoint/2010/main" val="1620680435"/>
      </p:ext>
    </p:extLst>
  </p:cSld>
  <p:clrMap bg1="lt1" tx1="dk1" bg2="lt2" tx2="dk2" accent1="accent1" accent2="accent2" accent3="accent3" accent4="accent4" accent5="accent5" accent6="accent6" hlink="hlink" folHlink="folHlink"/>
  <p:sldLayoutIdLst>
    <p:sldLayoutId id="2147483841" r:id="rId1"/>
    <p:sldLayoutId id="2147483843" r:id="rId2"/>
    <p:sldLayoutId id="2147483857" r:id="rId3"/>
    <p:sldLayoutId id="2147483858" r:id="rId4"/>
    <p:sldLayoutId id="2147483849" r:id="rId5"/>
    <p:sldLayoutId id="2147483859" r:id="rId6"/>
    <p:sldLayoutId id="2147483855" r:id="rId7"/>
    <p:sldLayoutId id="2147483829" r:id="rId8"/>
    <p:sldLayoutId id="2147483860" r:id="rId9"/>
  </p:sldLayoutIdLst>
  <p:hf hdr="0" dt="0"/>
  <p:txStyles>
    <p:title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p:titleStyle>
    <p:bodyStyle>
      <a:lvl1pPr marL="360000" indent="-360000" algn="l" defTabSz="914400" rtl="0" eaLnBrk="1" latinLnBrk="0" hangingPunct="1">
        <a:lnSpc>
          <a:spcPct val="90000"/>
        </a:lnSpc>
        <a:spcBef>
          <a:spcPts val="1000"/>
        </a:spcBef>
        <a:spcAft>
          <a:spcPts val="500"/>
        </a:spcAft>
        <a:buClr>
          <a:schemeClr val="tx1"/>
        </a:buClr>
        <a:buFont typeface="Arial"/>
        <a:buChar char="•"/>
        <a:defRPr sz="2200" kern="1200" baseline="0">
          <a:solidFill>
            <a:schemeClr val="tx1"/>
          </a:solidFill>
          <a:latin typeface="+mn-lt"/>
          <a:ea typeface="+mn-ea"/>
          <a:cs typeface="+mn-cs"/>
        </a:defRPr>
      </a:lvl1pPr>
      <a:lvl2pPr marL="720000" indent="-360000" algn="l" defTabSz="914400" rtl="0" eaLnBrk="1" latinLnBrk="0" hangingPunct="1">
        <a:lnSpc>
          <a:spcPct val="90000"/>
        </a:lnSpc>
        <a:spcBef>
          <a:spcPts val="1000"/>
        </a:spcBef>
        <a:spcAft>
          <a:spcPts val="500"/>
        </a:spcAft>
        <a:buClr>
          <a:schemeClr val="tx1"/>
        </a:buClr>
        <a:buFont typeface="Symbol" charset="2"/>
        <a:buChar char="-"/>
        <a:defRPr sz="2200" kern="1200" baseline="0">
          <a:solidFill>
            <a:schemeClr val="tx1"/>
          </a:solidFill>
          <a:latin typeface="+mn-lt"/>
          <a:ea typeface="+mn-ea"/>
          <a:cs typeface="+mn-cs"/>
        </a:defRPr>
      </a:lvl2pPr>
      <a:lvl3pPr marL="108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3pPr>
      <a:lvl4pPr marL="144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4pPr>
      <a:lvl5pPr marL="180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pos="7287" userDrawn="1">
          <p15:clr>
            <a:srgbClr val="F26B43"/>
          </p15:clr>
        </p15:guide>
        <p15:guide id="3" pos="393" userDrawn="1">
          <p15:clr>
            <a:srgbClr val="F26B43"/>
          </p15:clr>
        </p15:guide>
        <p15:guide id="4" orient="horz" pos="2160" userDrawn="1">
          <p15:clr>
            <a:srgbClr val="F26B43"/>
          </p15:clr>
        </p15:guide>
        <p15:guide id="5" orient="horz" pos="4110" userDrawn="1">
          <p15:clr>
            <a:srgbClr val="F26B43"/>
          </p15:clr>
        </p15:guide>
        <p15:guide id="6" orient="horz" pos="3974" userDrawn="1">
          <p15:clr>
            <a:srgbClr val="F26B43"/>
          </p15:clr>
        </p15:guide>
        <p15:guide id="7" orient="horz" pos="572" userDrawn="1">
          <p15:clr>
            <a:srgbClr val="F26B43"/>
          </p15:clr>
        </p15:guide>
        <p15:guide id="8" orient="horz" pos="1298" userDrawn="1">
          <p15:clr>
            <a:srgbClr val="F26B43"/>
          </p15:clr>
        </p15:guide>
        <p15:guide id="9" orient="horz" pos="18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4421" y="921957"/>
            <a:ext cx="10943167" cy="969496"/>
          </a:xfrm>
          <a:prstGeom prst="rect">
            <a:avLst/>
          </a:prstGeom>
        </p:spPr>
        <p:txBody>
          <a:bodyPr vert="horz" lIns="0" tIns="0" rIns="0" bIns="0" rtlCol="0" anchor="t" anchorCtr="0">
            <a:spAutoFit/>
          </a:bodyPr>
          <a:lstStyle/>
          <a:p>
            <a:r>
              <a:rPr lang="en-GB" noProof="0" dirty="0"/>
              <a:t>Insert title for the sheet with two lines </a:t>
            </a:r>
            <a:br>
              <a:rPr lang="en-GB" noProof="0" dirty="0"/>
            </a:br>
            <a:r>
              <a:rPr lang="en-GB" noProof="0" dirty="0"/>
              <a:t>of text</a:t>
            </a:r>
          </a:p>
        </p:txBody>
      </p:sp>
      <p:sp>
        <p:nvSpPr>
          <p:cNvPr id="3" name="Textplatzhalter 2"/>
          <p:cNvSpPr>
            <a:spLocks noGrp="1"/>
          </p:cNvSpPr>
          <p:nvPr>
            <p:ph type="body" idx="1"/>
          </p:nvPr>
        </p:nvSpPr>
        <p:spPr>
          <a:xfrm>
            <a:off x="624421" y="2060575"/>
            <a:ext cx="10943167" cy="4248150"/>
          </a:xfrm>
          <a:prstGeom prst="rect">
            <a:avLst/>
          </a:prstGeom>
        </p:spPr>
        <p:txBody>
          <a:bodyPr vert="horz" lIns="0" tIns="0" rIns="0" bIns="0" rtlCol="0">
            <a:noAutofit/>
          </a:bodyPr>
          <a:lstStyle/>
          <a:p>
            <a:pPr lvl="0"/>
            <a:r>
              <a:rPr lang="en-GB" noProof="0" dirty="0" err="1"/>
              <a:t>Mastertextformat</a:t>
            </a:r>
            <a:r>
              <a:rPr lang="en-GB" noProof="0" dirty="0"/>
              <a:t> </a:t>
            </a:r>
            <a:r>
              <a:rPr lang="en-GB" noProof="0" dirty="0" err="1"/>
              <a:t>bearbeiten</a:t>
            </a:r>
            <a:r>
              <a:rPr lang="en-GB" noProof="0" dirty="0"/>
              <a:t> </a:t>
            </a:r>
          </a:p>
          <a:p>
            <a:pPr lvl="1"/>
            <a:r>
              <a:rPr lang="en-GB" noProof="0" dirty="0" err="1"/>
              <a:t>Zweite</a:t>
            </a:r>
            <a:r>
              <a:rPr lang="en-GB" noProof="0" dirty="0"/>
              <a:t> </a:t>
            </a:r>
            <a:r>
              <a:rPr lang="en-GB" noProof="0" dirty="0" err="1"/>
              <a:t>Ebene</a:t>
            </a:r>
            <a:r>
              <a:rPr lang="en-GB" noProof="0" dirty="0"/>
              <a:t> </a:t>
            </a:r>
          </a:p>
          <a:p>
            <a:pPr lvl="2"/>
            <a:r>
              <a:rPr lang="en-GB" noProof="0" dirty="0" err="1"/>
              <a:t>Dritte</a:t>
            </a:r>
            <a:r>
              <a:rPr lang="en-GB" noProof="0" dirty="0"/>
              <a:t> </a:t>
            </a:r>
            <a:r>
              <a:rPr lang="en-GB" noProof="0" dirty="0" err="1"/>
              <a:t>Ebene</a:t>
            </a:r>
            <a:r>
              <a:rPr lang="en-GB" noProof="0" dirty="0"/>
              <a:t> </a:t>
            </a:r>
          </a:p>
          <a:p>
            <a:pPr lvl="3"/>
            <a:r>
              <a:rPr lang="en-GB" noProof="0" dirty="0" err="1"/>
              <a:t>Vierte</a:t>
            </a:r>
            <a:r>
              <a:rPr lang="en-GB" noProof="0" dirty="0"/>
              <a:t> </a:t>
            </a:r>
            <a:r>
              <a:rPr lang="en-GB" noProof="0" dirty="0" err="1"/>
              <a:t>Ebene</a:t>
            </a:r>
            <a:r>
              <a:rPr lang="en-GB" noProof="0" dirty="0"/>
              <a:t> </a:t>
            </a:r>
          </a:p>
          <a:p>
            <a:pPr lvl="4"/>
            <a:r>
              <a:rPr lang="en-GB" noProof="0" dirty="0" err="1"/>
              <a:t>Fünfte</a:t>
            </a:r>
            <a:r>
              <a:rPr lang="en-GB" noProof="0" dirty="0"/>
              <a:t> </a:t>
            </a:r>
            <a:r>
              <a:rPr lang="en-GB" noProof="0" dirty="0" err="1"/>
              <a:t>Ebene</a:t>
            </a:r>
            <a:endParaRPr lang="en-GB" noProof="0" dirty="0"/>
          </a:p>
        </p:txBody>
      </p:sp>
      <p:pic>
        <p:nvPicPr>
          <p:cNvPr id="6" name="Bild 7"/>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9886754" y="355345"/>
            <a:ext cx="1965964" cy="313945"/>
          </a:xfrm>
          <a:prstGeom prst="rect">
            <a:avLst/>
          </a:prstGeom>
        </p:spPr>
      </p:pic>
    </p:spTree>
    <p:extLst>
      <p:ext uri="{BB962C8B-B14F-4D97-AF65-F5344CB8AC3E}">
        <p14:creationId xmlns:p14="http://schemas.microsoft.com/office/powerpoint/2010/main" val="4042982014"/>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Lst>
  <p:hf hdr="0" dt="0"/>
  <p:txStyles>
    <p:title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p:titleStyle>
    <p:bodyStyle>
      <a:lvl1pPr marL="360000" indent="-360000" algn="l" defTabSz="914400" rtl="0" eaLnBrk="1" latinLnBrk="0" hangingPunct="1">
        <a:lnSpc>
          <a:spcPct val="90000"/>
        </a:lnSpc>
        <a:spcBef>
          <a:spcPts val="1000"/>
        </a:spcBef>
        <a:spcAft>
          <a:spcPts val="500"/>
        </a:spcAft>
        <a:buClr>
          <a:schemeClr val="tx1"/>
        </a:buClr>
        <a:buFont typeface="Arial"/>
        <a:buChar char="•"/>
        <a:defRPr sz="2200" kern="1200" baseline="0">
          <a:solidFill>
            <a:schemeClr val="tx1"/>
          </a:solidFill>
          <a:latin typeface="+mn-lt"/>
          <a:ea typeface="+mn-ea"/>
          <a:cs typeface="+mn-cs"/>
        </a:defRPr>
      </a:lvl1pPr>
      <a:lvl2pPr marL="720000" indent="-360000" algn="l" defTabSz="914400" rtl="0" eaLnBrk="1" latinLnBrk="0" hangingPunct="1">
        <a:lnSpc>
          <a:spcPct val="90000"/>
        </a:lnSpc>
        <a:spcBef>
          <a:spcPts val="1000"/>
        </a:spcBef>
        <a:spcAft>
          <a:spcPts val="500"/>
        </a:spcAft>
        <a:buClr>
          <a:schemeClr val="tx1"/>
        </a:buClr>
        <a:buFont typeface="Symbol" charset="2"/>
        <a:buChar char="-"/>
        <a:defRPr sz="2200" kern="1200" baseline="0">
          <a:solidFill>
            <a:schemeClr val="tx1"/>
          </a:solidFill>
          <a:latin typeface="+mn-lt"/>
          <a:ea typeface="+mn-ea"/>
          <a:cs typeface="+mn-cs"/>
        </a:defRPr>
      </a:lvl2pPr>
      <a:lvl3pPr marL="108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3pPr>
      <a:lvl4pPr marL="144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4pPr>
      <a:lvl5pPr marL="180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287">
          <p15:clr>
            <a:srgbClr val="F26B43"/>
          </p15:clr>
        </p15:guide>
        <p15:guide id="3" pos="393">
          <p15:clr>
            <a:srgbClr val="F26B43"/>
          </p15:clr>
        </p15:guide>
        <p15:guide id="4" orient="horz" pos="2160">
          <p15:clr>
            <a:srgbClr val="F26B43"/>
          </p15:clr>
        </p15:guide>
        <p15:guide id="5" orient="horz" pos="4110">
          <p15:clr>
            <a:srgbClr val="F26B43"/>
          </p15:clr>
        </p15:guide>
        <p15:guide id="6" orient="horz" pos="3974">
          <p15:clr>
            <a:srgbClr val="F26B43"/>
          </p15:clr>
        </p15:guide>
        <p15:guide id="7" orient="horz" pos="572">
          <p15:clr>
            <a:srgbClr val="F26B43"/>
          </p15:clr>
        </p15:guide>
        <p15:guide id="8" orient="horz" pos="1298">
          <p15:clr>
            <a:srgbClr val="F26B43"/>
          </p15:clr>
        </p15:guide>
        <p15:guide id="9" orient="horz" pos="18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4421" y="921957"/>
            <a:ext cx="10943167" cy="969496"/>
          </a:xfrm>
          <a:prstGeom prst="rect">
            <a:avLst/>
          </a:prstGeom>
        </p:spPr>
        <p:txBody>
          <a:bodyPr vert="horz" lIns="0" tIns="0" rIns="0" bIns="0" rtlCol="0" anchor="t" anchorCtr="0">
            <a:spAutoFit/>
          </a:bodyPr>
          <a:lstStyle/>
          <a:p>
            <a:r>
              <a:rPr lang="en-GB" noProof="0" dirty="0"/>
              <a:t>Insert title for the sheet with two lines </a:t>
            </a:r>
            <a:br>
              <a:rPr lang="en-GB" noProof="0" dirty="0"/>
            </a:br>
            <a:r>
              <a:rPr lang="en-GB" noProof="0" dirty="0"/>
              <a:t>of text</a:t>
            </a:r>
          </a:p>
        </p:txBody>
      </p:sp>
      <p:sp>
        <p:nvSpPr>
          <p:cNvPr id="3" name="Textplatzhalter 2"/>
          <p:cNvSpPr>
            <a:spLocks noGrp="1"/>
          </p:cNvSpPr>
          <p:nvPr>
            <p:ph type="body" idx="1"/>
          </p:nvPr>
        </p:nvSpPr>
        <p:spPr>
          <a:xfrm>
            <a:off x="624421" y="2060575"/>
            <a:ext cx="10943167" cy="4248150"/>
          </a:xfrm>
          <a:prstGeom prst="rect">
            <a:avLst/>
          </a:prstGeom>
        </p:spPr>
        <p:txBody>
          <a:bodyPr vert="horz" lIns="0" tIns="0" rIns="0" bIns="0" rtlCol="0">
            <a:noAutofit/>
          </a:bodyPr>
          <a:lstStyle/>
          <a:p>
            <a:pPr lvl="0"/>
            <a:r>
              <a:rPr lang="en-GB" noProof="0" dirty="0" err="1"/>
              <a:t>Mastertextformat</a:t>
            </a:r>
            <a:r>
              <a:rPr lang="en-GB" noProof="0" dirty="0"/>
              <a:t> </a:t>
            </a:r>
            <a:r>
              <a:rPr lang="en-GB" noProof="0" dirty="0" err="1"/>
              <a:t>bearbeiten</a:t>
            </a:r>
            <a:r>
              <a:rPr lang="en-GB" noProof="0" dirty="0"/>
              <a:t> </a:t>
            </a:r>
          </a:p>
          <a:p>
            <a:pPr lvl="1"/>
            <a:r>
              <a:rPr lang="en-GB" noProof="0" dirty="0" err="1"/>
              <a:t>Zweite</a:t>
            </a:r>
            <a:r>
              <a:rPr lang="en-GB" noProof="0" dirty="0"/>
              <a:t> </a:t>
            </a:r>
            <a:r>
              <a:rPr lang="en-GB" noProof="0" dirty="0" err="1"/>
              <a:t>Ebene</a:t>
            </a:r>
            <a:r>
              <a:rPr lang="en-GB" noProof="0" dirty="0"/>
              <a:t> </a:t>
            </a:r>
          </a:p>
          <a:p>
            <a:pPr lvl="2"/>
            <a:r>
              <a:rPr lang="en-GB" noProof="0" dirty="0" err="1"/>
              <a:t>Dritte</a:t>
            </a:r>
            <a:r>
              <a:rPr lang="en-GB" noProof="0" dirty="0"/>
              <a:t> </a:t>
            </a:r>
            <a:r>
              <a:rPr lang="en-GB" noProof="0" dirty="0" err="1"/>
              <a:t>Ebene</a:t>
            </a:r>
            <a:r>
              <a:rPr lang="en-GB" noProof="0" dirty="0"/>
              <a:t> </a:t>
            </a:r>
          </a:p>
          <a:p>
            <a:pPr lvl="3"/>
            <a:r>
              <a:rPr lang="en-GB" noProof="0" dirty="0" err="1"/>
              <a:t>Vierte</a:t>
            </a:r>
            <a:r>
              <a:rPr lang="en-GB" noProof="0" dirty="0"/>
              <a:t> </a:t>
            </a:r>
            <a:r>
              <a:rPr lang="en-GB" noProof="0" dirty="0" err="1"/>
              <a:t>Ebene</a:t>
            </a:r>
            <a:r>
              <a:rPr lang="en-GB" noProof="0" dirty="0"/>
              <a:t> </a:t>
            </a:r>
          </a:p>
          <a:p>
            <a:pPr lvl="4"/>
            <a:r>
              <a:rPr lang="en-GB" noProof="0" dirty="0" err="1"/>
              <a:t>Fünfte</a:t>
            </a:r>
            <a:r>
              <a:rPr lang="en-GB" noProof="0" dirty="0"/>
              <a:t> </a:t>
            </a:r>
            <a:r>
              <a:rPr lang="en-GB" noProof="0" dirty="0" err="1"/>
              <a:t>Ebene</a:t>
            </a:r>
            <a:endParaRPr lang="en-GB" noProof="0" dirty="0"/>
          </a:p>
        </p:txBody>
      </p:sp>
      <p:pic>
        <p:nvPicPr>
          <p:cNvPr id="6" name="Bild 7"/>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9886754" y="355345"/>
            <a:ext cx="1965964" cy="313945"/>
          </a:xfrm>
          <a:prstGeom prst="rect">
            <a:avLst/>
          </a:prstGeom>
        </p:spPr>
      </p:pic>
    </p:spTree>
    <p:extLst>
      <p:ext uri="{BB962C8B-B14F-4D97-AF65-F5344CB8AC3E}">
        <p14:creationId xmlns:p14="http://schemas.microsoft.com/office/powerpoint/2010/main" val="4127759294"/>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Lst>
  <p:hf hdr="0" dt="0"/>
  <p:txStyles>
    <p:title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p:titleStyle>
    <p:bodyStyle>
      <a:lvl1pPr marL="360000" indent="-360000" algn="l" defTabSz="914400" rtl="0" eaLnBrk="1" latinLnBrk="0" hangingPunct="1">
        <a:lnSpc>
          <a:spcPct val="90000"/>
        </a:lnSpc>
        <a:spcBef>
          <a:spcPts val="1000"/>
        </a:spcBef>
        <a:spcAft>
          <a:spcPts val="500"/>
        </a:spcAft>
        <a:buClr>
          <a:schemeClr val="tx1"/>
        </a:buClr>
        <a:buFont typeface="Arial"/>
        <a:buChar char="•"/>
        <a:defRPr sz="2200" kern="1200" baseline="0">
          <a:solidFill>
            <a:schemeClr val="tx1"/>
          </a:solidFill>
          <a:latin typeface="+mn-lt"/>
          <a:ea typeface="+mn-ea"/>
          <a:cs typeface="+mn-cs"/>
        </a:defRPr>
      </a:lvl1pPr>
      <a:lvl2pPr marL="720000" indent="-360000" algn="l" defTabSz="914400" rtl="0" eaLnBrk="1" latinLnBrk="0" hangingPunct="1">
        <a:lnSpc>
          <a:spcPct val="90000"/>
        </a:lnSpc>
        <a:spcBef>
          <a:spcPts val="1000"/>
        </a:spcBef>
        <a:spcAft>
          <a:spcPts val="500"/>
        </a:spcAft>
        <a:buClr>
          <a:schemeClr val="tx1"/>
        </a:buClr>
        <a:buFont typeface="Symbol" charset="2"/>
        <a:buChar char="-"/>
        <a:defRPr sz="2200" kern="1200" baseline="0">
          <a:solidFill>
            <a:schemeClr val="tx1"/>
          </a:solidFill>
          <a:latin typeface="+mn-lt"/>
          <a:ea typeface="+mn-ea"/>
          <a:cs typeface="+mn-cs"/>
        </a:defRPr>
      </a:lvl2pPr>
      <a:lvl3pPr marL="108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3pPr>
      <a:lvl4pPr marL="144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4pPr>
      <a:lvl5pPr marL="180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287">
          <p15:clr>
            <a:srgbClr val="F26B43"/>
          </p15:clr>
        </p15:guide>
        <p15:guide id="3" pos="393">
          <p15:clr>
            <a:srgbClr val="F26B43"/>
          </p15:clr>
        </p15:guide>
        <p15:guide id="4" orient="horz" pos="2160">
          <p15:clr>
            <a:srgbClr val="F26B43"/>
          </p15:clr>
        </p15:guide>
        <p15:guide id="5" orient="horz" pos="4110">
          <p15:clr>
            <a:srgbClr val="F26B43"/>
          </p15:clr>
        </p15:guide>
        <p15:guide id="6" orient="horz" pos="3974">
          <p15:clr>
            <a:srgbClr val="F26B43"/>
          </p15:clr>
        </p15:guide>
        <p15:guide id="7" orient="horz" pos="572">
          <p15:clr>
            <a:srgbClr val="F26B43"/>
          </p15:clr>
        </p15:guide>
        <p15:guide id="8" orient="horz" pos="1298">
          <p15:clr>
            <a:srgbClr val="F26B43"/>
          </p15:clr>
        </p15:guide>
        <p15:guide id="9" orient="horz" pos="18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9" name="Rechteck 18"/>
          <p:cNvSpPr>
            <a:spLocks noChangeAspect="1"/>
          </p:cNvSpPr>
          <p:nvPr userDrawn="1"/>
        </p:nvSpPr>
        <p:spPr>
          <a:xfrm>
            <a:off x="-1" y="0"/>
            <a:ext cx="12192001" cy="108000"/>
          </a:xfrm>
          <a:prstGeom prst="rect">
            <a:avLst/>
          </a:prstGeom>
          <a:solidFill>
            <a:srgbClr val="668E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800"/>
          </a:p>
        </p:txBody>
      </p:sp>
      <p:sp>
        <p:nvSpPr>
          <p:cNvPr id="20" name="Rechteck 19"/>
          <p:cNvSpPr/>
          <p:nvPr userDrawn="1"/>
        </p:nvSpPr>
        <p:spPr>
          <a:xfrm>
            <a:off x="12085200" y="0"/>
            <a:ext cx="108000" cy="6858000"/>
          </a:xfrm>
          <a:prstGeom prst="rect">
            <a:avLst/>
          </a:prstGeom>
          <a:solidFill>
            <a:srgbClr val="668E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800"/>
          </a:p>
        </p:txBody>
      </p:sp>
      <p:pic>
        <p:nvPicPr>
          <p:cNvPr id="8" name="Grafik 7">
            <a:extLst>
              <a:ext uri="{FF2B5EF4-FFF2-40B4-BE49-F238E27FC236}">
                <a16:creationId xmlns:a16="http://schemas.microsoft.com/office/drawing/2014/main" id="{4D6640A3-BE63-40CA-BD6C-FA0C13828D8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9372" y="347804"/>
            <a:ext cx="933558" cy="597637"/>
          </a:xfrm>
          <a:prstGeom prst="rect">
            <a:avLst/>
          </a:prstGeom>
        </p:spPr>
      </p:pic>
      <p:sp>
        <p:nvSpPr>
          <p:cNvPr id="9" name="Rechteck 8">
            <a:extLst>
              <a:ext uri="{FF2B5EF4-FFF2-40B4-BE49-F238E27FC236}">
                <a16:creationId xmlns:a16="http://schemas.microsoft.com/office/drawing/2014/main" id="{FBC99C9C-77DE-4C5E-AEAA-A6010033995A}"/>
              </a:ext>
            </a:extLst>
          </p:cNvPr>
          <p:cNvSpPr/>
          <p:nvPr userDrawn="1"/>
        </p:nvSpPr>
        <p:spPr>
          <a:xfrm>
            <a:off x="11723880" y="6502628"/>
            <a:ext cx="360000" cy="360000"/>
          </a:xfrm>
          <a:prstGeom prst="rect">
            <a:avLst/>
          </a:prstGeom>
          <a:solidFill>
            <a:srgbClr val="BF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Foliennummernplatzhalter 1">
            <a:extLst>
              <a:ext uri="{FF2B5EF4-FFF2-40B4-BE49-F238E27FC236}">
                <a16:creationId xmlns:a16="http://schemas.microsoft.com/office/drawing/2014/main" id="{0ADAE268-D953-4B83-AA53-5038558A1827}"/>
              </a:ext>
            </a:extLst>
          </p:cNvPr>
          <p:cNvSpPr txBox="1">
            <a:spLocks/>
          </p:cNvSpPr>
          <p:nvPr userDrawn="1"/>
        </p:nvSpPr>
        <p:spPr>
          <a:xfrm>
            <a:off x="11622214" y="6560628"/>
            <a:ext cx="548417"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758AB8D-2D12-4E30-9D82-D4C68A4C2A77}" type="slidenum">
              <a:rPr lang="de-DE" sz="1100" b="1" smtClean="0">
                <a:solidFill>
                  <a:srgbClr val="004250"/>
                </a:solidFill>
                <a:latin typeface="Arial" panose="020B0604020202020204" pitchFamily="34" charset="0"/>
                <a:cs typeface="Arial" panose="020B0604020202020204" pitchFamily="34" charset="0"/>
              </a:rPr>
              <a:pPr algn="ctr"/>
              <a:t>‹Nr.›</a:t>
            </a:fld>
            <a:endParaRPr lang="de-DE" sz="1100" b="1" dirty="0">
              <a:solidFill>
                <a:srgbClr val="0042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340514"/>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Lst>
  <p:txStyles>
    <p:titleStyle>
      <a:lvl1pPr algn="l" defTabSz="914377" rtl="0" eaLnBrk="1" latinLnBrk="0" hangingPunct="1">
        <a:lnSpc>
          <a:spcPct val="90000"/>
        </a:lnSpc>
        <a:spcBef>
          <a:spcPct val="0"/>
        </a:spcBef>
        <a:buNone/>
        <a:defRPr sz="4000" b="1" kern="1200" cap="all" baseline="0">
          <a:solidFill>
            <a:srgbClr val="004250"/>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‹Nr.›</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846858590"/>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‹Nr.›</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269608883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 id="21474839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hyperlink" Target="https://ec.europa.eu/regional_policy/en/policy/evaluations/guidance/#1" TargetMode="Externa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8" Type="http://schemas.openxmlformats.org/officeDocument/2006/relationships/hyperlink" Target="https://twitter.com/eu_commission" TargetMode="External"/><Relationship Id="rId13"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29.png"/><Relationship Id="rId12" Type="http://schemas.openxmlformats.org/officeDocument/2006/relationships/hyperlink" Target="https://www.facebook.com/EuropeanCommission" TargetMode="External"/><Relationship Id="rId2" Type="http://schemas.openxmlformats.org/officeDocument/2006/relationships/notesSlide" Target="../notesSlides/notesSlide16.xml"/><Relationship Id="rId1" Type="http://schemas.openxmlformats.org/officeDocument/2006/relationships/slideLayout" Target="../slideLayouts/slideLayout62.xml"/><Relationship Id="rId6" Type="http://schemas.openxmlformats.org/officeDocument/2006/relationships/hyperlink" Target="https://cohesiondata.ec.europa.eu/" TargetMode="External"/><Relationship Id="rId11" Type="http://schemas.openxmlformats.org/officeDocument/2006/relationships/hyperlink" Target="https://twitter.com/search?q=%23ESIFOpenData&amp;src=hashtag_click" TargetMode="External"/><Relationship Id="rId5" Type="http://schemas.openxmlformats.org/officeDocument/2006/relationships/hyperlink" Target="https://ec.europa.eu/regional_policy/index_en.cfm" TargetMode="External"/><Relationship Id="rId15" Type="http://schemas.openxmlformats.org/officeDocument/2006/relationships/hyperlink" Target="http://ec.europa.eu/regional_policy/en/faq/about_open_data" TargetMode="External"/><Relationship Id="rId10" Type="http://schemas.openxmlformats.org/officeDocument/2006/relationships/hyperlink" Target="https://twitter.com/RegioEvaluation" TargetMode="External"/><Relationship Id="rId4" Type="http://schemas.openxmlformats.org/officeDocument/2006/relationships/hyperlink" Target="https://ec.europa.eu/" TargetMode="External"/><Relationship Id="rId9" Type="http://schemas.openxmlformats.org/officeDocument/2006/relationships/hyperlink" Target="https://twitter.com/euinmyregion" TargetMode="External"/><Relationship Id="rId14" Type="http://schemas.openxmlformats.org/officeDocument/2006/relationships/hyperlink" Target="https://youtu.be/Q6ohALHldt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7.xml"/><Relationship Id="rId1" Type="http://schemas.openxmlformats.org/officeDocument/2006/relationships/slideLayout" Target="../slideLayouts/slideLayout60.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6.emf"/><Relationship Id="rId5" Type="http://schemas.openxmlformats.org/officeDocument/2006/relationships/package" Target="../embeddings/Microsoft_Excel_Worksheet.xlsx"/><Relationship Id="rId4" Type="http://schemas.openxmlformats.org/officeDocument/2006/relationships/image" Target="../media/image3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3" Type="http://schemas.openxmlformats.org/officeDocument/2006/relationships/hyperlink" Target="https://esif-development.azure-westeurope-prod.socrata.com/funds/2014-2020" TargetMode="External"/><Relationship Id="rId2" Type="http://schemas.openxmlformats.org/officeDocument/2006/relationships/hyperlink" Target="https://cohesiondata.ec.europa.eu/stories/s/2021-2027-EU-allocations-available-for-programming/2w8s-ci3y" TargetMode="Externa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4.xml"/><Relationship Id="rId1" Type="http://schemas.openxmlformats.org/officeDocument/2006/relationships/slideLayout" Target="../slideLayouts/slideLayout60.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24416" y="2666197"/>
            <a:ext cx="7027668" cy="694795"/>
          </a:xfrm>
        </p:spPr>
        <p:txBody>
          <a:bodyPr/>
          <a:lstStyle/>
          <a:p>
            <a:r>
              <a:rPr lang="en-GB" dirty="0"/>
              <a:t>Evaluation &amp; indicators update </a:t>
            </a:r>
            <a:endParaRPr lang="de-AT" dirty="0"/>
          </a:p>
        </p:txBody>
      </p:sp>
      <p:sp>
        <p:nvSpPr>
          <p:cNvPr id="5" name="Untertitel 4"/>
          <p:cNvSpPr>
            <a:spLocks noGrp="1"/>
          </p:cNvSpPr>
          <p:nvPr>
            <p:ph type="subTitle" idx="1"/>
          </p:nvPr>
        </p:nvSpPr>
        <p:spPr>
          <a:xfrm>
            <a:off x="624417" y="3508351"/>
            <a:ext cx="6576483" cy="338554"/>
          </a:xfrm>
        </p:spPr>
        <p:txBody>
          <a:bodyPr/>
          <a:lstStyle/>
          <a:p>
            <a:r>
              <a:rPr lang="en-GB" dirty="0"/>
              <a:t>28 September 2022  I  Istanbul</a:t>
            </a:r>
          </a:p>
        </p:txBody>
      </p:sp>
      <p:sp>
        <p:nvSpPr>
          <p:cNvPr id="9" name="Untertitel 4"/>
          <p:cNvSpPr txBox="1">
            <a:spLocks/>
          </p:cNvSpPr>
          <p:nvPr/>
        </p:nvSpPr>
        <p:spPr>
          <a:xfrm>
            <a:off x="624417" y="4547719"/>
            <a:ext cx="6576483" cy="1557349"/>
          </a:xfrm>
          <a:prstGeom prst="rect">
            <a:avLst/>
          </a:prstGeom>
        </p:spPr>
        <p:txBody>
          <a:bodyPr wrap="square" lIns="0" tIns="0" rIns="0" bIns="0">
            <a:spAutoFit/>
          </a:bodyPr>
          <a:lstStyle>
            <a:lvl1pPr marL="0" indent="0" algn="l" defTabSz="609570" rtl="0" eaLnBrk="1" latinLnBrk="0" hangingPunct="1">
              <a:spcBef>
                <a:spcPct val="20000"/>
              </a:spcBef>
              <a:buFont typeface="Arial"/>
              <a:buNone/>
              <a:defRPr sz="2200" b="0" i="0" kern="1200" baseline="0">
                <a:solidFill>
                  <a:schemeClr val="tx1"/>
                </a:solidFill>
                <a:latin typeface="+mn-lt"/>
                <a:ea typeface="+mn-ea"/>
                <a:cs typeface="+mn-cs"/>
              </a:defRPr>
            </a:lvl1pPr>
            <a:lvl2pPr marL="609570" indent="0" algn="ctr" defTabSz="609570" rtl="0" eaLnBrk="1" latinLnBrk="0" hangingPunct="1">
              <a:spcBef>
                <a:spcPct val="20000"/>
              </a:spcBef>
              <a:buFont typeface="Arial"/>
              <a:buNone/>
              <a:defRPr sz="1500" b="0" i="0" kern="1200" baseline="0">
                <a:solidFill>
                  <a:schemeClr val="tx1">
                    <a:tint val="75000"/>
                  </a:schemeClr>
                </a:solidFill>
                <a:latin typeface="Franklin Gothic Book Standard" charset="0"/>
                <a:ea typeface="+mn-ea"/>
                <a:cs typeface="+mn-cs"/>
              </a:defRPr>
            </a:lvl2pPr>
            <a:lvl3pPr marL="1219140" indent="0" algn="ctr" defTabSz="609570" rtl="0" eaLnBrk="1" latinLnBrk="0" hangingPunct="1">
              <a:spcBef>
                <a:spcPct val="20000"/>
              </a:spcBef>
              <a:buFont typeface="Arial"/>
              <a:buNone/>
              <a:defRPr sz="1500" b="0" i="0" kern="1200" baseline="0">
                <a:solidFill>
                  <a:schemeClr val="tx1">
                    <a:tint val="75000"/>
                  </a:schemeClr>
                </a:solidFill>
                <a:latin typeface="Franklin Gothic Book Standard" charset="0"/>
                <a:ea typeface="+mn-ea"/>
                <a:cs typeface="+mn-cs"/>
              </a:defRPr>
            </a:lvl3pPr>
            <a:lvl4pPr marL="1828709" indent="0" algn="ctr" defTabSz="609570" rtl="0" eaLnBrk="1" latinLnBrk="0" hangingPunct="1">
              <a:spcBef>
                <a:spcPct val="20000"/>
              </a:spcBef>
              <a:buFont typeface="Arial"/>
              <a:buNone/>
              <a:defRPr sz="1500" b="0" i="0" kern="1200" baseline="0">
                <a:solidFill>
                  <a:schemeClr val="tx1">
                    <a:tint val="75000"/>
                  </a:schemeClr>
                </a:solidFill>
                <a:latin typeface="Franklin Gothic Book Standard" charset="0"/>
                <a:ea typeface="+mn-ea"/>
                <a:cs typeface="+mn-cs"/>
              </a:defRPr>
            </a:lvl4pPr>
            <a:lvl5pPr marL="2438278" indent="0" algn="ctr" defTabSz="609570" rtl="0" eaLnBrk="1" latinLnBrk="0" hangingPunct="1">
              <a:spcBef>
                <a:spcPct val="20000"/>
              </a:spcBef>
              <a:buFont typeface="Arial"/>
              <a:buNone/>
              <a:defRPr sz="1500" b="0" i="0" kern="1200" baseline="0">
                <a:solidFill>
                  <a:schemeClr val="tx1">
                    <a:tint val="75000"/>
                  </a:schemeClr>
                </a:solidFill>
                <a:latin typeface="Franklin Gothic Book Standard" charset="0"/>
                <a:ea typeface="+mn-ea"/>
                <a:cs typeface="+mn-cs"/>
              </a:defRPr>
            </a:lvl5pPr>
            <a:lvl6pPr marL="3047848" indent="0" algn="ctr" defTabSz="609570"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418" indent="0" algn="ctr" defTabSz="609570"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6987" indent="0" algn="ctr" defTabSz="609570"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557" indent="0" algn="ctr" defTabSz="609570" rtl="0" eaLnBrk="1" latinLnBrk="0" hangingPunct="1">
              <a:spcBef>
                <a:spcPct val="20000"/>
              </a:spcBef>
              <a:buFont typeface="Arial"/>
              <a:buNone/>
              <a:defRPr sz="2667" kern="1200">
                <a:solidFill>
                  <a:schemeClr val="tx1">
                    <a:tint val="75000"/>
                  </a:schemeClr>
                </a:solidFill>
                <a:latin typeface="+mn-lt"/>
                <a:ea typeface="+mn-ea"/>
                <a:cs typeface="+mn-cs"/>
              </a:defRPr>
            </a:lvl9pPr>
          </a:lstStyle>
          <a:p>
            <a:r>
              <a:rPr lang="en-GB" dirty="0">
                <a:solidFill>
                  <a:srgbClr val="007BA1"/>
                </a:solidFill>
                <a:latin typeface="Franklin Gothic Demi" panose="020B0703020102020204" pitchFamily="34" charset="0"/>
              </a:rPr>
              <a:t>Interact</a:t>
            </a:r>
          </a:p>
          <a:p>
            <a:r>
              <a:rPr lang="en-GB" dirty="0">
                <a:solidFill>
                  <a:srgbClr val="007BA1"/>
                </a:solidFill>
                <a:latin typeface="Franklin Gothic Demi" panose="020B0703020102020204" pitchFamily="34" charset="0"/>
              </a:rPr>
              <a:t>Daniela Minichberger</a:t>
            </a:r>
          </a:p>
          <a:p>
            <a:r>
              <a:rPr lang="en-GB" dirty="0">
                <a:solidFill>
                  <a:srgbClr val="007BA1"/>
                </a:solidFill>
                <a:latin typeface="Franklin Gothic Demi" panose="020B0703020102020204" pitchFamily="34" charset="0"/>
              </a:rPr>
              <a:t>Besiana Ninka</a:t>
            </a:r>
          </a:p>
          <a:p>
            <a:r>
              <a:rPr lang="en-GB" dirty="0">
                <a:solidFill>
                  <a:srgbClr val="007BA1"/>
                </a:solidFill>
                <a:latin typeface="Franklin Gothic Demi" panose="020B0703020102020204" pitchFamily="34" charset="0"/>
              </a:rPr>
              <a:t>Bernhard Schausberger</a:t>
            </a:r>
          </a:p>
        </p:txBody>
      </p:sp>
      <p:pic>
        <p:nvPicPr>
          <p:cNvPr id="3" name="Grafik 2">
            <a:extLst>
              <a:ext uri="{FF2B5EF4-FFF2-40B4-BE49-F238E27FC236}">
                <a16:creationId xmlns:a16="http://schemas.microsoft.com/office/drawing/2014/main" id="{2149239C-1C1C-40BD-BEFC-B6E5541D4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39110"/>
            <a:ext cx="5620523" cy="4538481"/>
          </a:xfrm>
          <a:prstGeom prst="rect">
            <a:avLst/>
          </a:prstGeom>
        </p:spPr>
      </p:pic>
    </p:spTree>
    <p:extLst>
      <p:ext uri="{BB962C8B-B14F-4D97-AF65-F5344CB8AC3E}">
        <p14:creationId xmlns:p14="http://schemas.microsoft.com/office/powerpoint/2010/main" val="25964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35266" y="2378741"/>
            <a:ext cx="6564431" cy="498598"/>
          </a:xfrm>
        </p:spPr>
        <p:txBody>
          <a:bodyPr/>
          <a:lstStyle/>
          <a:p>
            <a:r>
              <a:rPr lang="en-GB" sz="3600" dirty="0">
                <a:solidFill>
                  <a:srgbClr val="00517D"/>
                </a:solidFill>
              </a:rPr>
              <a:t>Evaluation Plan</a:t>
            </a:r>
            <a:endParaRPr lang="de-DE" sz="3600" dirty="0">
              <a:solidFill>
                <a:srgbClr val="00517D"/>
              </a:solidFill>
            </a:endParaRPr>
          </a:p>
        </p:txBody>
      </p:sp>
      <p:pic>
        <p:nvPicPr>
          <p:cNvPr id="5" name="Bildplatzhalter 4"/>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tretch>
            <a:fillRect/>
          </a:stretch>
        </p:blipFill>
        <p:spPr>
          <a:xfrm>
            <a:off x="2770068" y="3429001"/>
            <a:ext cx="3376853" cy="2700339"/>
          </a:xfrm>
        </p:spPr>
      </p:pic>
    </p:spTree>
    <p:extLst>
      <p:ext uri="{BB962C8B-B14F-4D97-AF65-F5344CB8AC3E}">
        <p14:creationId xmlns:p14="http://schemas.microsoft.com/office/powerpoint/2010/main" val="292806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B87BB48-7340-4F2D-BC65-159433CFFA6C}"/>
              </a:ext>
            </a:extLst>
          </p:cNvPr>
          <p:cNvPicPr>
            <a:picLocks noChangeAspect="1"/>
          </p:cNvPicPr>
          <p:nvPr/>
        </p:nvPicPr>
        <p:blipFill>
          <a:blip r:embed="rId3"/>
          <a:stretch>
            <a:fillRect/>
          </a:stretch>
        </p:blipFill>
        <p:spPr>
          <a:xfrm>
            <a:off x="731894" y="1230788"/>
            <a:ext cx="4914905" cy="4898017"/>
          </a:xfrm>
          <a:prstGeom prst="rect">
            <a:avLst/>
          </a:prstGeom>
        </p:spPr>
      </p:pic>
      <p:pic>
        <p:nvPicPr>
          <p:cNvPr id="3" name="Grafik 2">
            <a:extLst>
              <a:ext uri="{FF2B5EF4-FFF2-40B4-BE49-F238E27FC236}">
                <a16:creationId xmlns:a16="http://schemas.microsoft.com/office/drawing/2014/main" id="{05F68FA5-94BB-49B1-AC2E-3612C72018A7}"/>
              </a:ext>
            </a:extLst>
          </p:cNvPr>
          <p:cNvPicPr>
            <a:picLocks noChangeAspect="1"/>
          </p:cNvPicPr>
          <p:nvPr/>
        </p:nvPicPr>
        <p:blipFill>
          <a:blip r:embed="rId4"/>
          <a:stretch>
            <a:fillRect/>
          </a:stretch>
        </p:blipFill>
        <p:spPr>
          <a:xfrm>
            <a:off x="6096000" y="1351128"/>
            <a:ext cx="4499686" cy="5362639"/>
          </a:xfrm>
          <a:prstGeom prst="rect">
            <a:avLst/>
          </a:prstGeom>
        </p:spPr>
      </p:pic>
    </p:spTree>
    <p:extLst>
      <p:ext uri="{BB962C8B-B14F-4D97-AF65-F5344CB8AC3E}">
        <p14:creationId xmlns:p14="http://schemas.microsoft.com/office/powerpoint/2010/main" val="4061208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24421" y="679583"/>
            <a:ext cx="10943167" cy="484748"/>
          </a:xfrm>
        </p:spPr>
        <p:txBody>
          <a:bodyPr/>
          <a:lstStyle/>
          <a:p>
            <a:r>
              <a:rPr lang="en-GB" dirty="0">
                <a:solidFill>
                  <a:srgbClr val="00517D"/>
                </a:solidFill>
              </a:rPr>
              <a:t>Briefing note evaluation plan 2021-2027</a:t>
            </a:r>
          </a:p>
        </p:txBody>
      </p:sp>
      <p:pic>
        <p:nvPicPr>
          <p:cNvPr id="3" name="Grafik 2">
            <a:extLst>
              <a:ext uri="{FF2B5EF4-FFF2-40B4-BE49-F238E27FC236}">
                <a16:creationId xmlns:a16="http://schemas.microsoft.com/office/drawing/2014/main" id="{B7FF3C62-4608-425E-B811-365FCEC4BE93}"/>
              </a:ext>
            </a:extLst>
          </p:cNvPr>
          <p:cNvPicPr>
            <a:picLocks noChangeAspect="1"/>
          </p:cNvPicPr>
          <p:nvPr/>
        </p:nvPicPr>
        <p:blipFill>
          <a:blip r:embed="rId3"/>
          <a:stretch>
            <a:fillRect/>
          </a:stretch>
        </p:blipFill>
        <p:spPr>
          <a:xfrm>
            <a:off x="624421" y="1784102"/>
            <a:ext cx="5028438" cy="4426393"/>
          </a:xfrm>
          <a:prstGeom prst="rect">
            <a:avLst/>
          </a:prstGeom>
        </p:spPr>
      </p:pic>
      <p:pic>
        <p:nvPicPr>
          <p:cNvPr id="4" name="Grafik 3">
            <a:extLst>
              <a:ext uri="{FF2B5EF4-FFF2-40B4-BE49-F238E27FC236}">
                <a16:creationId xmlns:a16="http://schemas.microsoft.com/office/drawing/2014/main" id="{EBFA24B9-3C60-44A1-AF4D-8652F64CCC86}"/>
              </a:ext>
            </a:extLst>
          </p:cNvPr>
          <p:cNvPicPr>
            <a:picLocks noChangeAspect="1"/>
          </p:cNvPicPr>
          <p:nvPr/>
        </p:nvPicPr>
        <p:blipFill>
          <a:blip r:embed="rId4"/>
          <a:stretch>
            <a:fillRect/>
          </a:stretch>
        </p:blipFill>
        <p:spPr>
          <a:xfrm>
            <a:off x="5652859" y="2161831"/>
            <a:ext cx="6539141" cy="3353201"/>
          </a:xfrm>
          <a:prstGeom prst="rect">
            <a:avLst/>
          </a:prstGeom>
        </p:spPr>
      </p:pic>
    </p:spTree>
    <p:extLst>
      <p:ext uri="{BB962C8B-B14F-4D97-AF65-F5344CB8AC3E}">
        <p14:creationId xmlns:p14="http://schemas.microsoft.com/office/powerpoint/2010/main" val="75090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824DE3A-77F6-47CB-8492-05B488EF32C6}"/>
              </a:ext>
            </a:extLst>
          </p:cNvPr>
          <p:cNvPicPr>
            <a:picLocks/>
          </p:cNvPicPr>
          <p:nvPr/>
        </p:nvPicPr>
        <p:blipFill>
          <a:blip r:embed="rId3"/>
          <a:stretch>
            <a:fillRect/>
          </a:stretch>
        </p:blipFill>
        <p:spPr>
          <a:xfrm>
            <a:off x="1203960" y="2337937"/>
            <a:ext cx="9784080" cy="3840480"/>
          </a:xfrm>
          <a:prstGeom prst="rect">
            <a:avLst/>
          </a:prstGeom>
        </p:spPr>
      </p:pic>
      <p:sp>
        <p:nvSpPr>
          <p:cNvPr id="5" name="Title 1">
            <a:extLst>
              <a:ext uri="{FF2B5EF4-FFF2-40B4-BE49-F238E27FC236}">
                <a16:creationId xmlns:a16="http://schemas.microsoft.com/office/drawing/2014/main" id="{3F63488F-9BE6-4D88-A399-DE433B3FF36F}"/>
              </a:ext>
            </a:extLst>
          </p:cNvPr>
          <p:cNvSpPr txBox="1">
            <a:spLocks/>
          </p:cNvSpPr>
          <p:nvPr/>
        </p:nvSpPr>
        <p:spPr>
          <a:xfrm>
            <a:off x="624421" y="679583"/>
            <a:ext cx="10943167" cy="997196"/>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US" dirty="0">
                <a:solidFill>
                  <a:srgbClr val="00517D"/>
                </a:solidFill>
              </a:rPr>
              <a:t>Overview on expected contents of the Evaluation Plan 										(1/3) </a:t>
            </a:r>
            <a:endParaRPr lang="en-GB" dirty="0">
              <a:solidFill>
                <a:srgbClr val="00517D"/>
              </a:solidFill>
            </a:endParaRPr>
          </a:p>
        </p:txBody>
      </p:sp>
    </p:spTree>
    <p:extLst>
      <p:ext uri="{BB962C8B-B14F-4D97-AF65-F5344CB8AC3E}">
        <p14:creationId xmlns:p14="http://schemas.microsoft.com/office/powerpoint/2010/main" val="1917376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A6C1C51-6766-4EF4-8B57-DEA06653CCD9}"/>
              </a:ext>
            </a:extLst>
          </p:cNvPr>
          <p:cNvPicPr>
            <a:picLocks/>
          </p:cNvPicPr>
          <p:nvPr/>
        </p:nvPicPr>
        <p:blipFill rotWithShape="1">
          <a:blip r:embed="rId3"/>
          <a:srcRect t="1501"/>
          <a:stretch/>
        </p:blipFill>
        <p:spPr>
          <a:xfrm>
            <a:off x="1203960" y="2337937"/>
            <a:ext cx="9784080" cy="3840480"/>
          </a:xfrm>
          <a:prstGeom prst="rect">
            <a:avLst/>
          </a:prstGeom>
        </p:spPr>
      </p:pic>
      <p:sp>
        <p:nvSpPr>
          <p:cNvPr id="5" name="Title 1">
            <a:extLst>
              <a:ext uri="{FF2B5EF4-FFF2-40B4-BE49-F238E27FC236}">
                <a16:creationId xmlns:a16="http://schemas.microsoft.com/office/drawing/2014/main" id="{66BE0BE0-CFBA-43DE-9690-512377543152}"/>
              </a:ext>
            </a:extLst>
          </p:cNvPr>
          <p:cNvSpPr txBox="1">
            <a:spLocks/>
          </p:cNvSpPr>
          <p:nvPr/>
        </p:nvSpPr>
        <p:spPr>
          <a:xfrm>
            <a:off x="624421" y="679583"/>
            <a:ext cx="10943167" cy="997196"/>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US" dirty="0">
                <a:solidFill>
                  <a:srgbClr val="00517D"/>
                </a:solidFill>
              </a:rPr>
              <a:t>Overview on expected contents of the Evaluation Plan 										(2/3) </a:t>
            </a:r>
            <a:endParaRPr lang="en-GB" dirty="0">
              <a:solidFill>
                <a:srgbClr val="00517D"/>
              </a:solidFill>
            </a:endParaRPr>
          </a:p>
        </p:txBody>
      </p:sp>
    </p:spTree>
    <p:extLst>
      <p:ext uri="{BB962C8B-B14F-4D97-AF65-F5344CB8AC3E}">
        <p14:creationId xmlns:p14="http://schemas.microsoft.com/office/powerpoint/2010/main" val="239383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DDFC96C-6AD9-4F4E-9C7F-9E8E0C1950A9}"/>
              </a:ext>
            </a:extLst>
          </p:cNvPr>
          <p:cNvPicPr>
            <a:picLocks/>
          </p:cNvPicPr>
          <p:nvPr/>
        </p:nvPicPr>
        <p:blipFill rotWithShape="1">
          <a:blip r:embed="rId3"/>
          <a:srcRect t="2937"/>
          <a:stretch/>
        </p:blipFill>
        <p:spPr>
          <a:xfrm>
            <a:off x="1203960" y="2337937"/>
            <a:ext cx="9784080" cy="3840480"/>
          </a:xfrm>
          <a:prstGeom prst="rect">
            <a:avLst/>
          </a:prstGeom>
        </p:spPr>
      </p:pic>
      <p:sp>
        <p:nvSpPr>
          <p:cNvPr id="5" name="Title 1">
            <a:extLst>
              <a:ext uri="{FF2B5EF4-FFF2-40B4-BE49-F238E27FC236}">
                <a16:creationId xmlns:a16="http://schemas.microsoft.com/office/drawing/2014/main" id="{494337A4-0BA1-4266-A4ED-B17C56C3C565}"/>
              </a:ext>
            </a:extLst>
          </p:cNvPr>
          <p:cNvSpPr txBox="1">
            <a:spLocks/>
          </p:cNvSpPr>
          <p:nvPr/>
        </p:nvSpPr>
        <p:spPr>
          <a:xfrm>
            <a:off x="624421" y="679583"/>
            <a:ext cx="10943167" cy="969496"/>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US" dirty="0">
                <a:solidFill>
                  <a:srgbClr val="00517D"/>
                </a:solidFill>
              </a:rPr>
              <a:t>Overview on expected contents of the Evaluation Plan 										(3/3) </a:t>
            </a:r>
            <a:endParaRPr lang="en-GB" dirty="0">
              <a:solidFill>
                <a:srgbClr val="00517D"/>
              </a:solidFill>
            </a:endParaRPr>
          </a:p>
        </p:txBody>
      </p:sp>
    </p:spTree>
    <p:extLst>
      <p:ext uri="{BB962C8B-B14F-4D97-AF65-F5344CB8AC3E}">
        <p14:creationId xmlns:p14="http://schemas.microsoft.com/office/powerpoint/2010/main" val="339699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9523381D-DE52-45A1-81B3-019065EC7CE1}"/>
              </a:ext>
            </a:extLst>
          </p:cNvPr>
          <p:cNvSpPr/>
          <p:nvPr/>
        </p:nvSpPr>
        <p:spPr>
          <a:xfrm>
            <a:off x="7574963" y="2958296"/>
            <a:ext cx="2357437" cy="2214562"/>
          </a:xfrm>
          <a:prstGeom prst="ellipse">
            <a:avLst/>
          </a:prstGeom>
          <a:solidFill>
            <a:srgbClr val="00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platzhalter 4"/>
          <p:cNvSpPr>
            <a:spLocks noGrp="1"/>
          </p:cNvSpPr>
          <p:nvPr>
            <p:ph type="body" sz="quarter" idx="12"/>
          </p:nvPr>
        </p:nvSpPr>
        <p:spPr>
          <a:xfrm>
            <a:off x="624421" y="1662780"/>
            <a:ext cx="11196518" cy="4870542"/>
          </a:xfrm>
        </p:spPr>
        <p:txBody>
          <a:bodyPr/>
          <a:lstStyle/>
          <a:p>
            <a:pPr marL="0" indent="0">
              <a:buNone/>
            </a:pPr>
            <a:endParaRPr lang="en-US" sz="2400" i="1" dirty="0"/>
          </a:p>
          <a:p>
            <a:pPr marL="0" indent="0">
              <a:buNone/>
            </a:pPr>
            <a:endParaRPr lang="en-US" sz="2400" i="1" dirty="0"/>
          </a:p>
          <a:p>
            <a:pPr marL="0" indent="0">
              <a:buNone/>
            </a:pPr>
            <a:endParaRPr lang="de-AT" sz="2400" i="1" dirty="0"/>
          </a:p>
        </p:txBody>
      </p:sp>
      <p:sp>
        <p:nvSpPr>
          <p:cNvPr id="6" name="Title 1"/>
          <p:cNvSpPr txBox="1">
            <a:spLocks/>
          </p:cNvSpPr>
          <p:nvPr/>
        </p:nvSpPr>
        <p:spPr>
          <a:xfrm>
            <a:off x="624421" y="679583"/>
            <a:ext cx="10943167" cy="48474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GB" dirty="0">
                <a:solidFill>
                  <a:srgbClr val="00517D"/>
                </a:solidFill>
              </a:rPr>
              <a:t>What part of  the Plan do you consider challenging?</a:t>
            </a:r>
            <a:endParaRPr lang="en-GB" dirty="0"/>
          </a:p>
        </p:txBody>
      </p:sp>
      <p:sp>
        <p:nvSpPr>
          <p:cNvPr id="4" name="Textfeld 3">
            <a:extLst>
              <a:ext uri="{FF2B5EF4-FFF2-40B4-BE49-F238E27FC236}">
                <a16:creationId xmlns:a16="http://schemas.microsoft.com/office/drawing/2014/main" id="{F52AD5C7-697C-4564-9DDE-72F0984D15D3}"/>
              </a:ext>
            </a:extLst>
          </p:cNvPr>
          <p:cNvSpPr txBox="1"/>
          <p:nvPr/>
        </p:nvSpPr>
        <p:spPr>
          <a:xfrm>
            <a:off x="7653543" y="3526968"/>
            <a:ext cx="2200275" cy="1077218"/>
          </a:xfrm>
          <a:prstGeom prst="rect">
            <a:avLst/>
          </a:prstGeom>
          <a:noFill/>
        </p:spPr>
        <p:txBody>
          <a:bodyPr wrap="square" rtlCol="0">
            <a:spAutoFit/>
          </a:bodyPr>
          <a:lstStyle/>
          <a:p>
            <a:pPr algn="ctr"/>
            <a:r>
              <a:rPr lang="en-GB" sz="3200" dirty="0"/>
              <a:t>Put your dot </a:t>
            </a:r>
          </a:p>
        </p:txBody>
      </p:sp>
      <p:pic>
        <p:nvPicPr>
          <p:cNvPr id="3" name="Grafik 2">
            <a:extLst>
              <a:ext uri="{FF2B5EF4-FFF2-40B4-BE49-F238E27FC236}">
                <a16:creationId xmlns:a16="http://schemas.microsoft.com/office/drawing/2014/main" id="{130500A2-BA64-4133-805B-D39B7D3BE6CF}"/>
              </a:ext>
            </a:extLst>
          </p:cNvPr>
          <p:cNvPicPr>
            <a:picLocks noChangeAspect="1"/>
          </p:cNvPicPr>
          <p:nvPr/>
        </p:nvPicPr>
        <p:blipFill>
          <a:blip r:embed="rId3"/>
          <a:stretch>
            <a:fillRect/>
          </a:stretch>
        </p:blipFill>
        <p:spPr>
          <a:xfrm>
            <a:off x="1457340" y="1543412"/>
            <a:ext cx="4229085" cy="5044330"/>
          </a:xfrm>
          <a:prstGeom prst="rect">
            <a:avLst/>
          </a:prstGeom>
        </p:spPr>
      </p:pic>
    </p:spTree>
    <p:extLst>
      <p:ext uri="{BB962C8B-B14F-4D97-AF65-F5344CB8AC3E}">
        <p14:creationId xmlns:p14="http://schemas.microsoft.com/office/powerpoint/2010/main" val="721653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u-HU" sz="5400" dirty="0"/>
              <a:t>Interreg </a:t>
            </a:r>
            <a:r>
              <a:rPr lang="en-GB" sz="5400" dirty="0"/>
              <a:t>Evaluation &amp; Evaluation</a:t>
            </a:r>
            <a:r>
              <a:rPr lang="hu-HU" sz="5400" dirty="0"/>
              <a:t> </a:t>
            </a:r>
            <a:r>
              <a:rPr lang="hu-HU" sz="5400" dirty="0" err="1"/>
              <a:t>Plans</a:t>
            </a:r>
            <a:endParaRPr lang="en-GB" sz="5400" dirty="0"/>
          </a:p>
        </p:txBody>
      </p:sp>
      <p:sp>
        <p:nvSpPr>
          <p:cNvPr id="3" name="Subtitle 2"/>
          <p:cNvSpPr>
            <a:spLocks noGrp="1"/>
          </p:cNvSpPr>
          <p:nvPr>
            <p:ph type="subTitle" idx="1"/>
          </p:nvPr>
        </p:nvSpPr>
        <p:spPr/>
        <p:txBody>
          <a:bodyPr/>
          <a:lstStyle/>
          <a:p>
            <a:endParaRPr lang="hu-HU" dirty="0"/>
          </a:p>
          <a:p>
            <a:r>
              <a:rPr lang="en-GB" dirty="0"/>
              <a:t>REGIO B.2 – Evaluation and European Semester</a:t>
            </a:r>
          </a:p>
        </p:txBody>
      </p:sp>
    </p:spTree>
    <p:extLst>
      <p:ext uri="{BB962C8B-B14F-4D97-AF65-F5344CB8AC3E}">
        <p14:creationId xmlns:p14="http://schemas.microsoft.com/office/powerpoint/2010/main" val="453077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IE" b="1" dirty="0"/>
              <a:t>SWD objective: to provide clarity on provisions on </a:t>
            </a:r>
          </a:p>
          <a:p>
            <a:r>
              <a:rPr lang="en-IE" dirty="0"/>
              <a:t>Evaluation </a:t>
            </a:r>
          </a:p>
          <a:p>
            <a:r>
              <a:rPr lang="en-IE" dirty="0"/>
              <a:t>Programming, monitoring using common and specific indicators </a:t>
            </a:r>
          </a:p>
          <a:p>
            <a:r>
              <a:rPr lang="en-IE" dirty="0"/>
              <a:t>Categorisation system </a:t>
            </a:r>
          </a:p>
          <a:p>
            <a:pPr marL="0" indent="0">
              <a:buNone/>
            </a:pPr>
            <a:r>
              <a:rPr lang="en-IE" b="1" dirty="0"/>
              <a:t>Publication:</a:t>
            </a:r>
          </a:p>
          <a:p>
            <a:pPr marL="0" indent="0">
              <a:buNone/>
            </a:pPr>
            <a:r>
              <a:rPr lang="en-IE" dirty="0"/>
              <a:t>SWD + Annexes in PDF: </a:t>
            </a:r>
            <a:r>
              <a:rPr lang="en-IE" dirty="0">
                <a:hlinkClick r:id="rId2"/>
              </a:rPr>
              <a:t>https://ec.europa.eu/regional_policy/en/policy/evaluations/guidance/#1</a:t>
            </a:r>
            <a:r>
              <a:rPr lang="en-IE" b="1" dirty="0"/>
              <a:t> </a:t>
            </a:r>
          </a:p>
          <a:p>
            <a:endParaRPr lang="en-IE" dirty="0"/>
          </a:p>
        </p:txBody>
      </p:sp>
      <p:sp>
        <p:nvSpPr>
          <p:cNvPr id="3" name="Title 2"/>
          <p:cNvSpPr>
            <a:spLocks noGrp="1"/>
          </p:cNvSpPr>
          <p:nvPr>
            <p:ph type="title"/>
          </p:nvPr>
        </p:nvSpPr>
        <p:spPr/>
        <p:txBody>
          <a:bodyPr/>
          <a:lstStyle/>
          <a:p>
            <a:r>
              <a:rPr lang="fr-BE" dirty="0" err="1"/>
              <a:t>Overview</a:t>
            </a:r>
            <a:r>
              <a:rPr lang="fr-BE" dirty="0"/>
              <a:t> of SWD on Perf. Monitoring and Evaluation </a:t>
            </a:r>
            <a:endParaRPr lang="en-IE" dirty="0"/>
          </a:p>
        </p:txBody>
      </p:sp>
    </p:spTree>
    <p:extLst>
      <p:ext uri="{BB962C8B-B14F-4D97-AF65-F5344CB8AC3E}">
        <p14:creationId xmlns:p14="http://schemas.microsoft.com/office/powerpoint/2010/main" val="3152284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pPr>
            <a:r>
              <a:rPr lang="en-IE" sz="1500" dirty="0"/>
              <a:t>Better quality of Evaluations:</a:t>
            </a:r>
          </a:p>
          <a:p>
            <a:pPr lvl="1">
              <a:spcAft>
                <a:spcPts val="600"/>
              </a:spcAft>
            </a:pPr>
            <a:r>
              <a:rPr lang="en-IE" sz="1100" dirty="0"/>
              <a:t>Adequate time allocated;</a:t>
            </a:r>
          </a:p>
          <a:p>
            <a:pPr lvl="1">
              <a:spcAft>
                <a:spcPts val="600"/>
              </a:spcAft>
            </a:pPr>
            <a:r>
              <a:rPr lang="en-IE" sz="1100" dirty="0"/>
              <a:t>Proper methods applied;</a:t>
            </a:r>
          </a:p>
          <a:p>
            <a:pPr lvl="1">
              <a:spcAft>
                <a:spcPts val="600"/>
              </a:spcAft>
            </a:pPr>
            <a:r>
              <a:rPr lang="en-IE" sz="1100" dirty="0"/>
              <a:t>Data available.</a:t>
            </a:r>
          </a:p>
          <a:p>
            <a:pPr>
              <a:spcAft>
                <a:spcPts val="600"/>
              </a:spcAft>
            </a:pPr>
            <a:r>
              <a:rPr lang="en-IE" sz="1500" dirty="0"/>
              <a:t>Ensure use for Management and Policy Making:</a:t>
            </a:r>
          </a:p>
          <a:p>
            <a:pPr lvl="1">
              <a:spcAft>
                <a:spcPts val="600"/>
              </a:spcAft>
            </a:pPr>
            <a:r>
              <a:rPr lang="en-IE" sz="1100" dirty="0"/>
              <a:t>Enable informed programme management and policy decisions on the basis of evaluation findings;</a:t>
            </a:r>
          </a:p>
          <a:p>
            <a:pPr lvl="1">
              <a:spcAft>
                <a:spcPts val="600"/>
              </a:spcAft>
            </a:pPr>
            <a:r>
              <a:rPr lang="en-IE" sz="1100" dirty="0"/>
              <a:t>Means;</a:t>
            </a:r>
          </a:p>
          <a:p>
            <a:pPr lvl="1">
              <a:spcAft>
                <a:spcPts val="600"/>
              </a:spcAft>
            </a:pPr>
            <a:r>
              <a:rPr lang="en-IE" sz="1100" dirty="0"/>
              <a:t>Evaluations should also be read not only written.</a:t>
            </a:r>
          </a:p>
          <a:p>
            <a:pPr>
              <a:spcAft>
                <a:spcPts val="600"/>
              </a:spcAft>
            </a:pPr>
            <a:r>
              <a:rPr lang="en-IE" sz="1500" dirty="0"/>
              <a:t>Knowledge sharing:</a:t>
            </a:r>
          </a:p>
          <a:p>
            <a:pPr lvl="1">
              <a:spcAft>
                <a:spcPts val="600"/>
              </a:spcAft>
            </a:pPr>
            <a:r>
              <a:rPr lang="en-IE" sz="1100" dirty="0"/>
              <a:t>Sharing of evidence in different policy fields between </a:t>
            </a:r>
            <a:r>
              <a:rPr lang="en-IE" sz="1100" dirty="0" err="1"/>
              <a:t>interreg</a:t>
            </a:r>
            <a:r>
              <a:rPr lang="en-IE" sz="1100" dirty="0"/>
              <a:t> programmes;</a:t>
            </a:r>
          </a:p>
          <a:p>
            <a:pPr lvl="1">
              <a:spcAft>
                <a:spcPts val="600"/>
              </a:spcAft>
            </a:pPr>
            <a:r>
              <a:rPr lang="en-IE" sz="1100" dirty="0"/>
              <a:t>Commission performs </a:t>
            </a:r>
            <a:r>
              <a:rPr lang="en-IE" sz="1100" dirty="0" err="1"/>
              <a:t>meta analysis</a:t>
            </a:r>
            <a:r>
              <a:rPr lang="en-IE" sz="1100" dirty="0"/>
              <a:t> of policy fields across member states.</a:t>
            </a:r>
          </a:p>
          <a:p>
            <a:pPr lvl="1">
              <a:spcAft>
                <a:spcPts val="600"/>
              </a:spcAft>
            </a:pPr>
            <a:endParaRPr lang="en-IE" sz="1100" dirty="0"/>
          </a:p>
          <a:p>
            <a:pPr lvl="1" algn="ctr"/>
            <a:endParaRPr lang="en-IE" dirty="0"/>
          </a:p>
          <a:p>
            <a:endParaRPr lang="en-IE" dirty="0"/>
          </a:p>
        </p:txBody>
      </p:sp>
      <p:sp>
        <p:nvSpPr>
          <p:cNvPr id="3" name="Title 2"/>
          <p:cNvSpPr>
            <a:spLocks noGrp="1"/>
          </p:cNvSpPr>
          <p:nvPr>
            <p:ph type="title"/>
          </p:nvPr>
        </p:nvSpPr>
        <p:spPr/>
        <p:txBody>
          <a:bodyPr/>
          <a:lstStyle/>
          <a:p>
            <a:r>
              <a:rPr lang="en-IE" dirty="0"/>
              <a:t>Purpose of evaluation planning</a:t>
            </a:r>
          </a:p>
        </p:txBody>
      </p:sp>
    </p:spTree>
    <p:extLst>
      <p:ext uri="{BB962C8B-B14F-4D97-AF65-F5344CB8AC3E}">
        <p14:creationId xmlns:p14="http://schemas.microsoft.com/office/powerpoint/2010/main" val="39471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a:xfrm>
            <a:off x="624421" y="1555844"/>
            <a:ext cx="3579089" cy="4209311"/>
          </a:xfrm>
        </p:spPr>
        <p:txBody>
          <a:bodyPr/>
          <a:lstStyle/>
          <a:p>
            <a:pPr marL="0" lvl="0" indent="0" algn="ctr">
              <a:buNone/>
            </a:pPr>
            <a:r>
              <a:rPr lang="en-US" sz="2400" dirty="0"/>
              <a:t>What tasks/activities related to evaluation for the 2014-2020 still need to done?</a:t>
            </a:r>
          </a:p>
          <a:p>
            <a:pPr marL="0" indent="0">
              <a:buNone/>
            </a:pPr>
            <a:r>
              <a:rPr lang="en-US" sz="2400" dirty="0"/>
              <a:t> </a:t>
            </a:r>
          </a:p>
          <a:p>
            <a:pPr marL="0" indent="0">
              <a:buNone/>
            </a:pPr>
            <a:endParaRPr lang="en-US" sz="2400" i="1" dirty="0"/>
          </a:p>
          <a:p>
            <a:pPr marL="0" indent="0">
              <a:buNone/>
            </a:pPr>
            <a:endParaRPr lang="de-AT" sz="2400" i="1" dirty="0"/>
          </a:p>
        </p:txBody>
      </p:sp>
      <p:sp>
        <p:nvSpPr>
          <p:cNvPr id="6" name="Title 1"/>
          <p:cNvSpPr txBox="1">
            <a:spLocks/>
          </p:cNvSpPr>
          <p:nvPr/>
        </p:nvSpPr>
        <p:spPr>
          <a:xfrm>
            <a:off x="624421" y="679583"/>
            <a:ext cx="10943167" cy="48474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GB" dirty="0">
                <a:solidFill>
                  <a:srgbClr val="00517D"/>
                </a:solidFill>
              </a:rPr>
              <a:t>Objectives</a:t>
            </a:r>
            <a:endParaRPr lang="en-GB" dirty="0"/>
          </a:p>
        </p:txBody>
      </p:sp>
      <p:sp>
        <p:nvSpPr>
          <p:cNvPr id="7" name="Textplatzhalter 4">
            <a:extLst>
              <a:ext uri="{FF2B5EF4-FFF2-40B4-BE49-F238E27FC236}">
                <a16:creationId xmlns:a16="http://schemas.microsoft.com/office/drawing/2014/main" id="{1909710D-48AF-4BB9-91B0-05F53CDD8C80}"/>
              </a:ext>
            </a:extLst>
          </p:cNvPr>
          <p:cNvSpPr txBox="1">
            <a:spLocks/>
          </p:cNvSpPr>
          <p:nvPr/>
        </p:nvSpPr>
        <p:spPr>
          <a:xfrm>
            <a:off x="7000200" y="1555844"/>
            <a:ext cx="3579089" cy="4209311"/>
          </a:xfrm>
          <a:prstGeom prst="rect">
            <a:avLst/>
          </a:prstGeom>
        </p:spPr>
        <p:txBody>
          <a:bodyPr vert="horz" lIns="0" tIns="0" rIns="0" bIns="0" rtlCol="0">
            <a:noAutofit/>
          </a:bodyPr>
          <a:lstStyle>
            <a:lvl1pPr marL="360000" indent="-360000" algn="l" defTabSz="914400" rtl="0" eaLnBrk="1" latinLnBrk="0" hangingPunct="1">
              <a:lnSpc>
                <a:spcPct val="90000"/>
              </a:lnSpc>
              <a:spcBef>
                <a:spcPts val="1000"/>
              </a:spcBef>
              <a:spcAft>
                <a:spcPts val="500"/>
              </a:spcAft>
              <a:buClr>
                <a:schemeClr val="tx1"/>
              </a:buClr>
              <a:buFont typeface="Arial"/>
              <a:buChar char="•"/>
              <a:defRPr sz="2200" kern="1200" baseline="0">
                <a:solidFill>
                  <a:schemeClr val="tx1"/>
                </a:solidFill>
                <a:latin typeface="+mn-lt"/>
                <a:ea typeface="+mn-ea"/>
                <a:cs typeface="+mn-cs"/>
              </a:defRPr>
            </a:lvl1pPr>
            <a:lvl2pPr marL="720000" indent="-360000" algn="l" defTabSz="914400" rtl="0" eaLnBrk="1" latinLnBrk="0" hangingPunct="1">
              <a:lnSpc>
                <a:spcPct val="90000"/>
              </a:lnSpc>
              <a:spcBef>
                <a:spcPts val="1000"/>
              </a:spcBef>
              <a:spcAft>
                <a:spcPts val="500"/>
              </a:spcAft>
              <a:buClr>
                <a:schemeClr val="tx1"/>
              </a:buClr>
              <a:buFont typeface="Symbol" charset="2"/>
              <a:buChar char="-"/>
              <a:defRPr sz="2200" kern="1200" baseline="0">
                <a:solidFill>
                  <a:schemeClr val="tx1"/>
                </a:solidFill>
                <a:latin typeface="+mn-lt"/>
                <a:ea typeface="+mn-ea"/>
                <a:cs typeface="+mn-cs"/>
              </a:defRPr>
            </a:lvl2pPr>
            <a:lvl3pPr marL="108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3pPr>
            <a:lvl4pPr marL="144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4pPr>
            <a:lvl5pPr marL="180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What are upcoming evaluation activities for the 2021-2027?</a:t>
            </a:r>
            <a:endParaRPr lang="de-DE" sz="2400" dirty="0"/>
          </a:p>
          <a:p>
            <a:pPr marL="0" indent="0">
              <a:buFont typeface="Arial"/>
              <a:buNone/>
            </a:pPr>
            <a:r>
              <a:rPr lang="en-US" sz="2400" dirty="0"/>
              <a:t> </a:t>
            </a:r>
          </a:p>
          <a:p>
            <a:pPr marL="0" indent="0">
              <a:buFont typeface="Arial"/>
              <a:buNone/>
            </a:pPr>
            <a:endParaRPr lang="en-US" sz="2400" i="1" dirty="0"/>
          </a:p>
          <a:p>
            <a:pPr marL="0" indent="0">
              <a:buFont typeface="Arial"/>
              <a:buNone/>
            </a:pPr>
            <a:endParaRPr lang="de-AT" sz="2400" i="1" dirty="0"/>
          </a:p>
        </p:txBody>
      </p:sp>
      <p:pic>
        <p:nvPicPr>
          <p:cNvPr id="9" name="Grafik 8">
            <a:extLst>
              <a:ext uri="{FF2B5EF4-FFF2-40B4-BE49-F238E27FC236}">
                <a16:creationId xmlns:a16="http://schemas.microsoft.com/office/drawing/2014/main" id="{C66CC253-C957-4218-900C-BF92E0E975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0173" y="3139297"/>
            <a:ext cx="5255905" cy="3498462"/>
          </a:xfrm>
          <a:prstGeom prst="rect">
            <a:avLst/>
          </a:prstGeom>
          <a:ln>
            <a:noFill/>
          </a:ln>
          <a:effectLst>
            <a:softEdge rad="112500"/>
          </a:effectLst>
        </p:spPr>
      </p:pic>
    </p:spTree>
    <p:extLst>
      <p:ext uri="{BB962C8B-B14F-4D97-AF65-F5344CB8AC3E}">
        <p14:creationId xmlns:p14="http://schemas.microsoft.com/office/powerpoint/2010/main" val="8010582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5672" y="1551305"/>
            <a:ext cx="10905699" cy="3881904"/>
          </a:xfrm>
        </p:spPr>
        <p:txBody>
          <a:bodyPr/>
          <a:lstStyle/>
          <a:p>
            <a:r>
              <a:rPr lang="en-US" sz="1500" u="sng" dirty="0"/>
              <a:t>Objectives, coverage, coordination</a:t>
            </a:r>
            <a:r>
              <a:rPr lang="hu-HU" sz="1500" u="sng" dirty="0"/>
              <a:t>:</a:t>
            </a:r>
            <a:endParaRPr lang="en-US" sz="1500" u="sng" dirty="0"/>
          </a:p>
          <a:p>
            <a:pPr lvl="1"/>
            <a:r>
              <a:rPr lang="en-US" sz="1400" dirty="0"/>
              <a:t>What evidence available in different policy fields?</a:t>
            </a:r>
          </a:p>
          <a:p>
            <a:pPr lvl="1"/>
            <a:r>
              <a:rPr lang="en-US" sz="1400" dirty="0"/>
              <a:t>Coordination between MA (evaluation coverage, findings, practice)</a:t>
            </a:r>
            <a:endParaRPr lang="hu-HU" sz="1400" dirty="0"/>
          </a:p>
          <a:p>
            <a:r>
              <a:rPr lang="en-US" sz="1500" u="sng" dirty="0"/>
              <a:t>Evaluation framework</a:t>
            </a:r>
            <a:r>
              <a:rPr lang="hu-HU" sz="1500" u="sng" dirty="0"/>
              <a:t>:</a:t>
            </a:r>
            <a:endParaRPr lang="en-US" sz="1500" u="sng" dirty="0"/>
          </a:p>
          <a:p>
            <a:pPr lvl="1"/>
            <a:r>
              <a:rPr lang="en-US" sz="1400" dirty="0"/>
              <a:t>Responsibilities</a:t>
            </a:r>
          </a:p>
          <a:p>
            <a:pPr lvl="1"/>
            <a:r>
              <a:rPr lang="en-US" sz="1400" dirty="0"/>
              <a:t>Evaluation process</a:t>
            </a:r>
            <a:r>
              <a:rPr lang="hu-HU" sz="1400" dirty="0"/>
              <a:t>, </a:t>
            </a:r>
            <a:r>
              <a:rPr lang="en-US" sz="1400" dirty="0"/>
              <a:t>Involvement of partners (working groups, multi-level governance)</a:t>
            </a:r>
            <a:r>
              <a:rPr lang="hu-HU" sz="1400" dirty="0"/>
              <a:t>, </a:t>
            </a:r>
            <a:r>
              <a:rPr lang="en-US" sz="1400" dirty="0"/>
              <a:t>Source of evaluation expertise, independence</a:t>
            </a:r>
          </a:p>
          <a:p>
            <a:pPr lvl="1"/>
            <a:r>
              <a:rPr lang="en-US" sz="1400" dirty="0"/>
              <a:t>Training programme</a:t>
            </a:r>
            <a:r>
              <a:rPr lang="hu-HU" sz="1400" dirty="0"/>
              <a:t>, </a:t>
            </a:r>
            <a:r>
              <a:rPr lang="en-US" sz="1400" dirty="0"/>
              <a:t>Strategy to ensure use and communication</a:t>
            </a:r>
            <a:r>
              <a:rPr lang="hu-HU" sz="1400" dirty="0"/>
              <a:t>, </a:t>
            </a:r>
            <a:r>
              <a:rPr lang="en-US" sz="1400" dirty="0"/>
              <a:t>Timetable (to feed reports)</a:t>
            </a:r>
          </a:p>
          <a:p>
            <a:pPr lvl="1"/>
            <a:r>
              <a:rPr lang="en-US" sz="1400" dirty="0"/>
              <a:t>Budget</a:t>
            </a:r>
            <a:r>
              <a:rPr lang="hu-HU" sz="1400" dirty="0"/>
              <a:t>, </a:t>
            </a:r>
            <a:r>
              <a:rPr lang="en-US" sz="1400" dirty="0"/>
              <a:t>Quality management strategy</a:t>
            </a:r>
          </a:p>
          <a:p>
            <a:endParaRPr lang="hu-HU" sz="1400" dirty="0"/>
          </a:p>
          <a:p>
            <a:pPr marL="0" indent="0">
              <a:buNone/>
            </a:pPr>
            <a:endParaRPr lang="en-IE" sz="1400" dirty="0"/>
          </a:p>
        </p:txBody>
      </p:sp>
      <p:sp>
        <p:nvSpPr>
          <p:cNvPr id="3" name="Title 2"/>
          <p:cNvSpPr>
            <a:spLocks noGrp="1"/>
          </p:cNvSpPr>
          <p:nvPr>
            <p:ph type="title"/>
          </p:nvPr>
        </p:nvSpPr>
        <p:spPr/>
        <p:txBody>
          <a:bodyPr/>
          <a:lstStyle/>
          <a:p>
            <a:r>
              <a:rPr lang="en-IE" dirty="0"/>
              <a:t>Evaluation plan components</a:t>
            </a:r>
          </a:p>
        </p:txBody>
      </p:sp>
    </p:spTree>
    <p:extLst>
      <p:ext uri="{BB962C8B-B14F-4D97-AF65-F5344CB8AC3E}">
        <p14:creationId xmlns:p14="http://schemas.microsoft.com/office/powerpoint/2010/main" val="3504004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a:t>Planned evaluations</a:t>
            </a:r>
            <a:r>
              <a:rPr lang="hu-HU" u="sng" dirty="0"/>
              <a:t>:</a:t>
            </a:r>
            <a:endParaRPr lang="en-US" u="sng" dirty="0"/>
          </a:p>
          <a:p>
            <a:pPr lvl="2"/>
            <a:r>
              <a:rPr lang="en-US" dirty="0"/>
              <a:t>Indicative list, ad hoc evaluations possible</a:t>
            </a:r>
          </a:p>
          <a:p>
            <a:pPr lvl="2"/>
            <a:r>
              <a:rPr lang="en-US" dirty="0"/>
              <a:t>Impact evaluations should be planned early</a:t>
            </a:r>
          </a:p>
          <a:p>
            <a:r>
              <a:rPr lang="hu-HU" u="sng" dirty="0" err="1"/>
              <a:t>For</a:t>
            </a:r>
            <a:r>
              <a:rPr lang="hu-HU" u="sng" dirty="0"/>
              <a:t> e</a:t>
            </a:r>
            <a:r>
              <a:rPr lang="en-US" u="sng" dirty="0"/>
              <a:t>ach evaluation:</a:t>
            </a:r>
          </a:p>
          <a:p>
            <a:pPr lvl="2"/>
            <a:r>
              <a:rPr lang="en-US" dirty="0"/>
              <a:t>subject, rationale, evaluation questions</a:t>
            </a:r>
          </a:p>
          <a:p>
            <a:pPr lvl="2"/>
            <a:r>
              <a:rPr lang="en-US" dirty="0"/>
              <a:t>Methods, data requirements!</a:t>
            </a:r>
          </a:p>
          <a:p>
            <a:pPr lvl="2"/>
            <a:r>
              <a:rPr lang="en-US" dirty="0"/>
              <a:t>Duration and tentative date</a:t>
            </a:r>
          </a:p>
          <a:p>
            <a:pPr lvl="2"/>
            <a:r>
              <a:rPr lang="en-US" dirty="0"/>
              <a:t>Estimated budget</a:t>
            </a:r>
          </a:p>
          <a:p>
            <a:endParaRPr lang="en-IE" dirty="0"/>
          </a:p>
        </p:txBody>
      </p:sp>
      <p:sp>
        <p:nvSpPr>
          <p:cNvPr id="3" name="Title 2"/>
          <p:cNvSpPr>
            <a:spLocks noGrp="1"/>
          </p:cNvSpPr>
          <p:nvPr>
            <p:ph type="title"/>
          </p:nvPr>
        </p:nvSpPr>
        <p:spPr/>
        <p:txBody>
          <a:bodyPr/>
          <a:lstStyle/>
          <a:p>
            <a:r>
              <a:rPr lang="en-IE" dirty="0"/>
              <a:t>Evaluation plan components</a:t>
            </a:r>
          </a:p>
        </p:txBody>
      </p:sp>
    </p:spTree>
    <p:extLst>
      <p:ext uri="{BB962C8B-B14F-4D97-AF65-F5344CB8AC3E}">
        <p14:creationId xmlns:p14="http://schemas.microsoft.com/office/powerpoint/2010/main" val="3409726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5672" y="1825625"/>
            <a:ext cx="10905699" cy="3881904"/>
          </a:xfrm>
        </p:spPr>
        <p:txBody>
          <a:bodyPr/>
          <a:lstStyle/>
          <a:p>
            <a:r>
              <a:rPr lang="en-US" dirty="0"/>
              <a:t>Design a feasible evaluation framework</a:t>
            </a:r>
            <a:r>
              <a:rPr lang="hu-HU" dirty="0"/>
              <a:t>;</a:t>
            </a:r>
          </a:p>
          <a:p>
            <a:r>
              <a:rPr lang="en-IE" dirty="0"/>
              <a:t>Body of policy evidence</a:t>
            </a:r>
            <a:r>
              <a:rPr lang="hu-HU" dirty="0"/>
              <a:t>;</a:t>
            </a:r>
          </a:p>
          <a:p>
            <a:r>
              <a:rPr lang="en-US" dirty="0"/>
              <a:t>Clarify the objectives of evaluation</a:t>
            </a:r>
            <a:r>
              <a:rPr lang="hu-HU" dirty="0"/>
              <a:t>;</a:t>
            </a:r>
          </a:p>
          <a:p>
            <a:r>
              <a:rPr lang="hu-HU" dirty="0" err="1"/>
              <a:t>Proper</a:t>
            </a:r>
            <a:r>
              <a:rPr lang="hu-HU" dirty="0"/>
              <a:t> b</a:t>
            </a:r>
            <a:r>
              <a:rPr lang="en-IE" dirty="0" err="1"/>
              <a:t>udget</a:t>
            </a:r>
            <a:r>
              <a:rPr lang="en-IE" dirty="0"/>
              <a:t> planning</a:t>
            </a:r>
            <a:r>
              <a:rPr lang="hu-HU" dirty="0"/>
              <a:t>;</a:t>
            </a:r>
          </a:p>
          <a:p>
            <a:r>
              <a:rPr lang="hu-HU" dirty="0" err="1"/>
              <a:t>Ensure</a:t>
            </a:r>
            <a:r>
              <a:rPr lang="hu-HU" dirty="0"/>
              <a:t> v</a:t>
            </a:r>
            <a:r>
              <a:rPr lang="en-IE" dirty="0" err="1"/>
              <a:t>isibility</a:t>
            </a:r>
            <a:r>
              <a:rPr lang="hu-HU" dirty="0"/>
              <a:t>;</a:t>
            </a:r>
            <a:endParaRPr lang="en-IE" dirty="0"/>
          </a:p>
        </p:txBody>
      </p:sp>
      <p:sp>
        <p:nvSpPr>
          <p:cNvPr id="3" name="Title 2"/>
          <p:cNvSpPr>
            <a:spLocks noGrp="1"/>
          </p:cNvSpPr>
          <p:nvPr>
            <p:ph type="title"/>
          </p:nvPr>
        </p:nvSpPr>
        <p:spPr/>
        <p:txBody>
          <a:bodyPr/>
          <a:lstStyle/>
          <a:p>
            <a:r>
              <a:rPr lang="hu-HU" dirty="0" err="1"/>
              <a:t>Lessons</a:t>
            </a:r>
            <a:r>
              <a:rPr lang="hu-HU" dirty="0"/>
              <a:t> </a:t>
            </a:r>
            <a:r>
              <a:rPr lang="hu-HU" dirty="0" err="1"/>
              <a:t>learned</a:t>
            </a:r>
            <a:endParaRPr lang="en-IE" dirty="0"/>
          </a:p>
        </p:txBody>
      </p:sp>
    </p:spTree>
    <p:extLst>
      <p:ext uri="{BB962C8B-B14F-4D97-AF65-F5344CB8AC3E}">
        <p14:creationId xmlns:p14="http://schemas.microsoft.com/office/powerpoint/2010/main" val="982076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sz="1400" dirty="0"/>
              <a:t>What is the main lesson learnt in the period 14-20 that should be taken into account in 21-27 in order to improve evaluation process?</a:t>
            </a:r>
            <a:endParaRPr lang="en-IE" sz="1400" dirty="0"/>
          </a:p>
          <a:p>
            <a:pPr lvl="0"/>
            <a:r>
              <a:rPr lang="en-GB" sz="1400" dirty="0"/>
              <a:t>What is new in the field of evaluation? What are the expectations for the evaluation plan compared to the previous programming period? Time plan/activities for the evaluation in 2021-2027 and reporting of the indicators in 2021-2027,Required evaluations for the programming period 2014-2020 How to develop a good evaluation plan (concrete examples)?</a:t>
            </a:r>
            <a:endParaRPr lang="en-IE" sz="1400" dirty="0"/>
          </a:p>
          <a:p>
            <a:pPr lvl="0"/>
            <a:r>
              <a:rPr lang="en-GB" sz="1400" dirty="0"/>
              <a:t>Receive practical guide to draft the 21-27 evaluation plan in accordance with the indicators chosen, and understand better the intervention logic changes from 14-20 period to train the potential beneficiaries properly;</a:t>
            </a:r>
            <a:endParaRPr lang="en-IE" sz="1400" dirty="0"/>
          </a:p>
          <a:p>
            <a:pPr lvl="0"/>
            <a:r>
              <a:rPr lang="en-GB" sz="1400" dirty="0"/>
              <a:t>Should we evaluate the level of capitalization of the results of the projects implemented in 2014-2020 through newly implemented projects;</a:t>
            </a:r>
          </a:p>
          <a:p>
            <a:pPr lvl="0"/>
            <a:r>
              <a:rPr lang="en-GB" sz="1400" dirty="0"/>
              <a:t>Integration of PO5 into the programme evaluation plan 2021-2027 considering the specific institutional set up for implementation, monitoring and evaluation of the Territorial Strategy.</a:t>
            </a:r>
            <a:endParaRPr lang="en-IE" sz="1400" dirty="0"/>
          </a:p>
          <a:p>
            <a:pPr lvl="0"/>
            <a:r>
              <a:rPr lang="en-GB" sz="1400" dirty="0"/>
              <a:t>Could the impact evaluation for 2021-2027 focus more on the contribution to cross-border/transnational territorial integration and less on performance, i.e. the contribution as regards each specific objective?</a:t>
            </a:r>
            <a:endParaRPr lang="en-IE" sz="1400" dirty="0"/>
          </a:p>
          <a:p>
            <a:pPr lvl="0"/>
            <a:endParaRPr lang="en-IE" sz="1400" dirty="0"/>
          </a:p>
          <a:p>
            <a:pPr marL="0" indent="0">
              <a:buNone/>
            </a:pPr>
            <a:endParaRPr lang="en-IE" sz="1400" dirty="0"/>
          </a:p>
          <a:p>
            <a:pPr marL="0" indent="0">
              <a:buNone/>
            </a:pPr>
            <a:endParaRPr lang="en-IE" dirty="0"/>
          </a:p>
        </p:txBody>
      </p:sp>
      <p:sp>
        <p:nvSpPr>
          <p:cNvPr id="3" name="Title 2"/>
          <p:cNvSpPr>
            <a:spLocks noGrp="1"/>
          </p:cNvSpPr>
          <p:nvPr>
            <p:ph type="title"/>
          </p:nvPr>
        </p:nvSpPr>
        <p:spPr/>
        <p:txBody>
          <a:bodyPr/>
          <a:lstStyle/>
          <a:p>
            <a:r>
              <a:rPr lang="en-IE" dirty="0"/>
              <a:t>Questions</a:t>
            </a:r>
          </a:p>
        </p:txBody>
      </p:sp>
    </p:spTree>
    <p:extLst>
      <p:ext uri="{BB962C8B-B14F-4D97-AF65-F5344CB8AC3E}">
        <p14:creationId xmlns:p14="http://schemas.microsoft.com/office/powerpoint/2010/main" val="3996705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sz="3200" dirty="0"/>
              <a:t>Keep in touch with Evaluation + #</a:t>
            </a:r>
            <a:r>
              <a:rPr lang="en-IE" sz="3200" dirty="0" err="1"/>
              <a:t>ESIFOpenData</a:t>
            </a:r>
            <a:r>
              <a:rPr lang="en-IE" sz="3200" dirty="0"/>
              <a:t> </a:t>
            </a:r>
            <a:endParaRPr lang="en-GB"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22" y="1630238"/>
            <a:ext cx="684199" cy="750146"/>
          </a:xfrm>
          <a:prstGeom prst="rect">
            <a:avLst/>
          </a:prstGeom>
        </p:spPr>
      </p:pic>
      <p:sp>
        <p:nvSpPr>
          <p:cNvPr id="2" name="Rectangle 1"/>
          <p:cNvSpPr/>
          <p:nvPr/>
        </p:nvSpPr>
        <p:spPr>
          <a:xfrm>
            <a:off x="1819504" y="1774881"/>
            <a:ext cx="143981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hlinkClick r:id="rId4"/>
              </a:rPr>
              <a:t>ec.europa.eu/</a:t>
            </a:r>
            <a:endParaRPr kumimoji="0" lang="en-IE" sz="1200" b="0" i="0" u="none" strike="noStrike" kern="1200" cap="none" spc="0" normalizeH="0" baseline="0" noProof="0" dirty="0">
              <a:ln>
                <a:noFill/>
              </a:ln>
              <a:solidFill>
                <a:srgbClr val="4D4D4D"/>
              </a:solidFill>
              <a:effectLst/>
              <a:uLnTx/>
              <a:uFillTx/>
              <a:latin typeface="Arial"/>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22" y="2635213"/>
            <a:ext cx="684199" cy="750146"/>
          </a:xfrm>
          <a:prstGeom prst="rect">
            <a:avLst/>
          </a:prstGeom>
        </p:spPr>
      </p:pic>
      <p:sp>
        <p:nvSpPr>
          <p:cNvPr id="7" name="Rectangle 6"/>
          <p:cNvSpPr/>
          <p:nvPr/>
        </p:nvSpPr>
        <p:spPr>
          <a:xfrm>
            <a:off x="1819504" y="2841009"/>
            <a:ext cx="251222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4D4D4D"/>
                </a:solidFill>
                <a:effectLst/>
                <a:uLnTx/>
                <a:uFillTx/>
                <a:latin typeface="Arial"/>
                <a:ea typeface="+mn-ea"/>
                <a:cs typeface="+mn-cs"/>
                <a:hlinkClick r:id="rId5"/>
              </a:rPr>
              <a:t>Inforegio</a:t>
            </a:r>
            <a:r>
              <a:rPr kumimoji="0" lang="en-GB" sz="1600" b="0" i="0" u="none" strike="noStrike" kern="1200" cap="none" spc="0" normalizeH="0" baseline="0" noProof="0" dirty="0">
                <a:ln>
                  <a:noFill/>
                </a:ln>
                <a:solidFill>
                  <a:srgbClr val="4D4D4D"/>
                </a:solidFill>
                <a:effectLst/>
                <a:uLnTx/>
                <a:uFillTx/>
                <a:latin typeface="Arial"/>
                <a:ea typeface="+mn-ea"/>
                <a:cs typeface="+mn-cs"/>
                <a:hlinkClick r:id="rId5"/>
              </a:rPr>
              <a:t> website</a:t>
            </a:r>
            <a:br>
              <a:rPr kumimoji="0" lang="en-GB" sz="1600" b="0" i="0" u="none" strike="noStrike" kern="1200" cap="none" spc="0" normalizeH="0" baseline="0" noProof="0" dirty="0">
                <a:ln>
                  <a:noFill/>
                </a:ln>
                <a:solidFill>
                  <a:srgbClr val="4D4D4D"/>
                </a:solidFill>
                <a:effectLst/>
                <a:uLnTx/>
                <a:uFillTx/>
                <a:latin typeface="Arial"/>
                <a:ea typeface="+mn-ea"/>
                <a:cs typeface="+mn-cs"/>
              </a:rPr>
            </a:br>
            <a:r>
              <a:rPr kumimoji="0" lang="en-GB" sz="1600" b="0" i="0" u="none" strike="noStrike" kern="1200" cap="none" spc="0" normalizeH="0" baseline="0" noProof="0" dirty="0">
                <a:ln>
                  <a:noFill/>
                </a:ln>
                <a:solidFill>
                  <a:srgbClr val="4D4D4D"/>
                </a:solidFill>
                <a:effectLst/>
                <a:uLnTx/>
                <a:uFillTx/>
                <a:latin typeface="Arial"/>
                <a:ea typeface="+mn-ea"/>
                <a:cs typeface="+mn-cs"/>
                <a:hlinkClick r:id="rId6"/>
              </a:rPr>
              <a:t>ESIF Open Data Platform</a:t>
            </a:r>
            <a:endParaRPr kumimoji="0" lang="en-GB" sz="1600" b="0" i="0" u="none" strike="noStrike" kern="1200" cap="none" spc="0" normalizeH="0" baseline="0" noProof="0" dirty="0">
              <a:ln>
                <a:noFill/>
              </a:ln>
              <a:solidFill>
                <a:srgbClr val="4D4D4D"/>
              </a:solidFill>
              <a:effectLst/>
              <a:uLnTx/>
              <a:uFillTx/>
              <a:latin typeface="Arial"/>
              <a:ea typeface="+mn-ea"/>
              <a:cs typeface="+mn-cs"/>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722" y="3587900"/>
            <a:ext cx="640631" cy="702230"/>
          </a:xfrm>
          <a:prstGeom prst="rect">
            <a:avLst/>
          </a:prstGeom>
        </p:spPr>
      </p:pic>
      <p:sp>
        <p:nvSpPr>
          <p:cNvPr id="9" name="Rectangle 8"/>
          <p:cNvSpPr/>
          <p:nvPr/>
        </p:nvSpPr>
        <p:spPr>
          <a:xfrm>
            <a:off x="1819504" y="3644525"/>
            <a:ext cx="379870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rgbClr val="4D4D4D"/>
                </a:solidFill>
                <a:effectLst/>
                <a:uLnTx/>
                <a:uFillTx/>
                <a:latin typeface="Arial"/>
                <a:ea typeface="+mn-ea"/>
                <a:cs typeface="+mn-cs"/>
                <a:hlinkClick r:id="rId8"/>
              </a:rPr>
              <a:t>@EU_Commission</a:t>
            </a:r>
            <a:br>
              <a:rPr kumimoji="0" lang="en-IE" sz="1600" b="0" i="0" u="none" strike="noStrike" kern="1200" cap="none" spc="0" normalizeH="0" baseline="0" noProof="0" dirty="0">
                <a:ln>
                  <a:noFill/>
                </a:ln>
                <a:solidFill>
                  <a:srgbClr val="4D4D4D"/>
                </a:solidFill>
                <a:effectLst/>
                <a:uLnTx/>
                <a:uFillTx/>
                <a:latin typeface="Arial"/>
                <a:ea typeface="+mn-ea"/>
                <a:cs typeface="+mn-cs"/>
              </a:rPr>
            </a:br>
            <a:r>
              <a:rPr kumimoji="0" lang="en-IE" sz="1600" b="0" i="0" u="none" strike="noStrike" kern="1200" cap="none" spc="0" normalizeH="0" baseline="0" noProof="0" dirty="0">
                <a:ln>
                  <a:noFill/>
                </a:ln>
                <a:solidFill>
                  <a:srgbClr val="4D4D4D"/>
                </a:solidFill>
                <a:effectLst/>
                <a:uLnTx/>
                <a:uFillTx/>
                <a:latin typeface="Arial"/>
                <a:ea typeface="+mn-ea"/>
                <a:cs typeface="+mn-cs"/>
                <a:hlinkClick r:id="rId9"/>
              </a:rPr>
              <a:t>@</a:t>
            </a:r>
            <a:r>
              <a:rPr kumimoji="0" lang="en-IE" sz="1600" b="0" i="0" u="none" strike="noStrike" kern="1200" cap="none" spc="0" normalizeH="0" baseline="0" noProof="0" dirty="0" err="1">
                <a:ln>
                  <a:noFill/>
                </a:ln>
                <a:solidFill>
                  <a:srgbClr val="4D4D4D"/>
                </a:solidFill>
                <a:effectLst/>
                <a:uLnTx/>
                <a:uFillTx/>
                <a:latin typeface="Arial"/>
                <a:ea typeface="+mn-ea"/>
                <a:cs typeface="+mn-cs"/>
                <a:hlinkClick r:id="rId9"/>
              </a:rPr>
              <a:t>EUinmyregion</a:t>
            </a:r>
            <a:r>
              <a:rPr kumimoji="0" lang="en-IE" sz="1600" b="0" i="0" u="none" strike="noStrike" kern="1200" cap="none" spc="0" normalizeH="0" baseline="0" noProof="0" dirty="0">
                <a:ln>
                  <a:noFill/>
                </a:ln>
                <a:solidFill>
                  <a:srgbClr val="4D4D4D"/>
                </a:solidFill>
                <a:effectLst/>
                <a:uLnTx/>
                <a:uFillTx/>
                <a:latin typeface="Arial"/>
                <a:ea typeface="+mn-ea"/>
                <a:cs typeface="+mn-cs"/>
              </a:rPr>
              <a:t> </a:t>
            </a:r>
            <a:br>
              <a:rPr kumimoji="0" lang="en-IE" sz="1600" b="0" i="0" u="none" strike="noStrike" kern="1200" cap="none" spc="0" normalizeH="0" baseline="0" noProof="0" dirty="0">
                <a:ln>
                  <a:noFill/>
                </a:ln>
                <a:solidFill>
                  <a:srgbClr val="4D4D4D"/>
                </a:solidFill>
                <a:effectLst/>
                <a:uLnTx/>
                <a:uFillTx/>
                <a:latin typeface="Arial"/>
                <a:ea typeface="+mn-ea"/>
                <a:cs typeface="+mn-cs"/>
              </a:rPr>
            </a:br>
            <a:r>
              <a:rPr kumimoji="0" lang="en-IE" sz="1600" b="0" i="0" u="none" strike="noStrike" kern="1200" cap="none" spc="0" normalizeH="0" baseline="0" noProof="0" dirty="0">
                <a:ln>
                  <a:noFill/>
                </a:ln>
                <a:solidFill>
                  <a:srgbClr val="4D4D4D"/>
                </a:solidFill>
                <a:effectLst/>
                <a:uLnTx/>
                <a:uFillTx/>
                <a:latin typeface="Arial"/>
                <a:ea typeface="+mn-ea"/>
                <a:cs typeface="+mn-cs"/>
                <a:hlinkClick r:id="rId10"/>
              </a:rPr>
              <a:t>@</a:t>
            </a:r>
            <a:r>
              <a:rPr kumimoji="0" lang="en-IE" sz="1600" b="0" i="0" u="none" strike="noStrike" kern="1200" cap="none" spc="0" normalizeH="0" baseline="0" noProof="0" dirty="0" err="1">
                <a:ln>
                  <a:noFill/>
                </a:ln>
                <a:solidFill>
                  <a:srgbClr val="4D4D4D"/>
                </a:solidFill>
                <a:effectLst/>
                <a:uLnTx/>
                <a:uFillTx/>
                <a:latin typeface="Arial"/>
                <a:ea typeface="+mn-ea"/>
                <a:cs typeface="+mn-cs"/>
                <a:hlinkClick r:id="rId10"/>
              </a:rPr>
              <a:t>RegioEvaluation</a:t>
            </a:r>
            <a:r>
              <a:rPr kumimoji="0" lang="en-IE" sz="1600" b="0" i="0" u="none" strike="noStrike" kern="1200" cap="none" spc="0" normalizeH="0" baseline="0" noProof="0" dirty="0">
                <a:ln>
                  <a:noFill/>
                </a:ln>
                <a:solidFill>
                  <a:srgbClr val="4D4D4D"/>
                </a:solidFill>
                <a:effectLst/>
                <a:uLnTx/>
                <a:uFillTx/>
                <a:latin typeface="Arial"/>
                <a:ea typeface="+mn-ea"/>
                <a:cs typeface="+mn-cs"/>
              </a:rPr>
              <a:t> </a:t>
            </a:r>
            <a:r>
              <a:rPr kumimoji="0" lang="en-IE" sz="1600" b="0" i="0" u="none" strike="noStrike" kern="1200" cap="none" spc="0" normalizeH="0" baseline="0" noProof="0" dirty="0">
                <a:ln>
                  <a:noFill/>
                </a:ln>
                <a:solidFill>
                  <a:srgbClr val="4D4D4D"/>
                </a:solidFill>
                <a:effectLst/>
                <a:uLnTx/>
                <a:uFillTx/>
                <a:latin typeface="Arial"/>
                <a:ea typeface="+mn-ea"/>
                <a:cs typeface="+mn-cs"/>
                <a:hlinkClick r:id="rId11"/>
              </a:rPr>
              <a:t>#</a:t>
            </a:r>
            <a:r>
              <a:rPr kumimoji="0" lang="en-IE" sz="1600" b="0" i="0" u="none" strike="noStrike" kern="1200" cap="none" spc="0" normalizeH="0" baseline="0" noProof="0" dirty="0" err="1">
                <a:ln>
                  <a:noFill/>
                </a:ln>
                <a:solidFill>
                  <a:srgbClr val="4D4D4D"/>
                </a:solidFill>
                <a:effectLst/>
                <a:uLnTx/>
                <a:uFillTx/>
                <a:latin typeface="Arial"/>
                <a:ea typeface="+mn-ea"/>
                <a:cs typeface="+mn-cs"/>
                <a:hlinkClick r:id="rId11"/>
              </a:rPr>
              <a:t>ESIFOpenData</a:t>
            </a:r>
            <a:r>
              <a:rPr kumimoji="0" lang="en-IE" sz="1600" b="0" i="0" u="none" strike="noStrike" kern="1200" cap="none" spc="0" normalizeH="0" baseline="0" noProof="0" dirty="0">
                <a:ln>
                  <a:noFill/>
                </a:ln>
                <a:solidFill>
                  <a:srgbClr val="4D4D4D"/>
                </a:solidFill>
                <a:effectLst/>
                <a:uLnTx/>
                <a:uFillTx/>
                <a:latin typeface="Arial"/>
                <a:ea typeface="+mn-ea"/>
                <a:cs typeface="+mn-cs"/>
                <a:hlinkClick r:id="rId11"/>
              </a:rPr>
              <a:t> </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10" name="Rectangle 9"/>
          <p:cNvSpPr/>
          <p:nvPr/>
        </p:nvSpPr>
        <p:spPr>
          <a:xfrm>
            <a:off x="1819504" y="4710652"/>
            <a:ext cx="6096000" cy="33855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rgbClr val="4D4D4D"/>
                </a:solidFill>
                <a:effectLst/>
                <a:uLnTx/>
                <a:uFillTx/>
                <a:latin typeface="Arial"/>
                <a:ea typeface="+mn-ea"/>
                <a:cs typeface="+mn-cs"/>
                <a:hlinkClick r:id="rId12"/>
              </a:rPr>
              <a:t>@</a:t>
            </a:r>
            <a:r>
              <a:rPr kumimoji="0" lang="en-IE" sz="1600" b="0" i="0" u="none" strike="noStrike" kern="1200" cap="none" spc="0" normalizeH="0" baseline="0" noProof="0" dirty="0" err="1">
                <a:ln>
                  <a:noFill/>
                </a:ln>
                <a:solidFill>
                  <a:srgbClr val="4D4D4D"/>
                </a:solidFill>
                <a:effectLst/>
                <a:uLnTx/>
                <a:uFillTx/>
                <a:latin typeface="Arial"/>
                <a:ea typeface="+mn-ea"/>
                <a:cs typeface="+mn-cs"/>
                <a:hlinkClick r:id="rId12"/>
              </a:rPr>
              <a:t>EuropeanCommission</a:t>
            </a:r>
            <a:r>
              <a:rPr kumimoji="0" lang="en-IE" sz="1600" b="0" i="0" u="none" strike="noStrike" kern="1200" cap="none" spc="0" normalizeH="0" baseline="0" noProof="0" dirty="0">
                <a:ln>
                  <a:noFill/>
                </a:ln>
                <a:solidFill>
                  <a:srgbClr val="4D4D4D"/>
                </a:solidFill>
                <a:effectLst/>
                <a:uLnTx/>
                <a:uFillTx/>
                <a:latin typeface="Arial"/>
                <a:ea typeface="+mn-ea"/>
                <a:cs typeface="+mn-cs"/>
                <a:hlinkClick r:id="rId12"/>
              </a:rPr>
              <a:t> </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0922" y="4538287"/>
            <a:ext cx="620230" cy="681506"/>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422" y="1630238"/>
            <a:ext cx="684199" cy="750146"/>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422" y="2638688"/>
            <a:ext cx="684199" cy="750146"/>
          </a:xfrm>
          <a:prstGeom prst="rect">
            <a:avLst/>
          </a:prstGeom>
        </p:spPr>
      </p:pic>
      <p:sp>
        <p:nvSpPr>
          <p:cNvPr id="25" name="Rectangle 24"/>
          <p:cNvSpPr/>
          <p:nvPr/>
        </p:nvSpPr>
        <p:spPr>
          <a:xfrm>
            <a:off x="6746789" y="1744103"/>
            <a:ext cx="311117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hlinkClick r:id="rId14"/>
              </a:rPr>
              <a:t>#</a:t>
            </a:r>
            <a:r>
              <a:rPr kumimoji="0" lang="en-GB" sz="1800" b="0" i="0" u="none" strike="noStrike" kern="1200" cap="none" spc="0" normalizeH="0" baseline="0" noProof="0" dirty="0" err="1">
                <a:ln>
                  <a:noFill/>
                </a:ln>
                <a:solidFill>
                  <a:srgbClr val="4D4D4D"/>
                </a:solidFill>
                <a:effectLst/>
                <a:uLnTx/>
                <a:uFillTx/>
                <a:latin typeface="Arial"/>
                <a:ea typeface="+mn-ea"/>
                <a:cs typeface="+mn-cs"/>
                <a:hlinkClick r:id="rId14"/>
              </a:rPr>
              <a:t>ESIFOpenData</a:t>
            </a:r>
            <a:r>
              <a:rPr kumimoji="0" lang="en-GB" sz="1800" b="0" i="0" u="none" strike="noStrike" kern="1200" cap="none" spc="0" normalizeH="0" baseline="0" noProof="0" dirty="0">
                <a:ln>
                  <a:noFill/>
                </a:ln>
                <a:solidFill>
                  <a:srgbClr val="4D4D4D"/>
                </a:solidFill>
                <a:effectLst/>
                <a:uLnTx/>
                <a:uFillTx/>
                <a:latin typeface="Arial"/>
                <a:ea typeface="+mn-ea"/>
                <a:cs typeface="+mn-cs"/>
                <a:hlinkClick r:id="rId14"/>
              </a:rPr>
              <a:t> intro video</a:t>
            </a:r>
            <a:r>
              <a:rPr kumimoji="0" lang="en-GB" sz="1800" b="0" i="0" u="none" strike="noStrike" kern="1200" cap="none" spc="0" normalizeH="0" baseline="0" noProof="0" dirty="0">
                <a:ln>
                  <a:noFill/>
                </a:ln>
                <a:solidFill>
                  <a:srgbClr val="4D4D4D"/>
                </a:solidFill>
                <a:effectLst/>
                <a:uLnTx/>
                <a:uFillTx/>
                <a:latin typeface="Arial"/>
                <a:ea typeface="+mn-ea"/>
                <a:cs typeface="+mn-cs"/>
              </a:rPr>
              <a:t>  </a:t>
            </a:r>
          </a:p>
        </p:txBody>
      </p:sp>
      <p:sp>
        <p:nvSpPr>
          <p:cNvPr id="26" name="Rectangle 25"/>
          <p:cNvSpPr/>
          <p:nvPr/>
        </p:nvSpPr>
        <p:spPr>
          <a:xfrm>
            <a:off x="6723776" y="2810230"/>
            <a:ext cx="594284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hlinkClick r:id="rId15"/>
              </a:rPr>
              <a:t>#</a:t>
            </a:r>
            <a:r>
              <a:rPr kumimoji="0" lang="en-GB" sz="1800" b="0" i="0" u="none" strike="noStrike" kern="1200" cap="none" spc="0" normalizeH="0" baseline="0" noProof="0" dirty="0" err="1">
                <a:ln>
                  <a:noFill/>
                </a:ln>
                <a:solidFill>
                  <a:srgbClr val="4D4D4D"/>
                </a:solidFill>
                <a:effectLst/>
                <a:uLnTx/>
                <a:uFillTx/>
                <a:latin typeface="Arial"/>
                <a:ea typeface="+mn-ea"/>
                <a:cs typeface="+mn-cs"/>
                <a:hlinkClick r:id="rId15"/>
              </a:rPr>
              <a:t>ESIFOpenData</a:t>
            </a:r>
            <a:r>
              <a:rPr kumimoji="0" lang="en-GB" sz="1800" b="0" i="0" u="none" strike="noStrike" kern="1200" cap="none" spc="0" normalizeH="0" baseline="0" noProof="0" dirty="0">
                <a:ln>
                  <a:noFill/>
                </a:ln>
                <a:solidFill>
                  <a:srgbClr val="4D4D4D"/>
                </a:solidFill>
                <a:effectLst/>
                <a:uLnTx/>
                <a:uFillTx/>
                <a:latin typeface="Arial"/>
                <a:ea typeface="+mn-ea"/>
                <a:cs typeface="+mn-cs"/>
                <a:hlinkClick r:id="rId15"/>
              </a:rPr>
              <a:t> FAQ + User Guide</a:t>
            </a:r>
            <a:r>
              <a:rPr kumimoji="0" lang="en-GB" sz="1800" b="0" i="0" u="none" strike="noStrike" kern="1200" cap="none" spc="0" normalizeH="0" baseline="0" noProof="0" dirty="0">
                <a:ln>
                  <a:noFill/>
                </a:ln>
                <a:solidFill>
                  <a:srgbClr val="4D4D4D"/>
                </a:solidFill>
                <a:effectLst/>
                <a:uLnTx/>
                <a:uFillTx/>
                <a:latin typeface="Arial"/>
                <a:ea typeface="+mn-ea"/>
                <a:cs typeface="+mn-cs"/>
              </a:rPr>
              <a:t> </a:t>
            </a:r>
          </a:p>
        </p:txBody>
      </p:sp>
    </p:spTree>
    <p:extLst>
      <p:ext uri="{BB962C8B-B14F-4D97-AF65-F5344CB8AC3E}">
        <p14:creationId xmlns:p14="http://schemas.microsoft.com/office/powerpoint/2010/main" val="1244639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a:xfrm>
            <a:off x="582615" y="1319876"/>
            <a:ext cx="11390310" cy="4870542"/>
          </a:xfrm>
        </p:spPr>
        <p:txBody>
          <a:bodyPr/>
          <a:lstStyle/>
          <a:p>
            <a:pPr marL="0" indent="0">
              <a:buNone/>
            </a:pPr>
            <a:r>
              <a:rPr lang="en-GB" i="1" u="sng" dirty="0"/>
              <a:t>Learning more about practice</a:t>
            </a:r>
            <a:endParaRPr lang="de-DE" dirty="0"/>
          </a:p>
          <a:p>
            <a:pPr lvl="0"/>
            <a:r>
              <a:rPr lang="en-GB" dirty="0"/>
              <a:t>What is the main lesson learnt in the period 14-20 that should be taken into account in 21-27 in order to improve evaluation process?</a:t>
            </a:r>
            <a:endParaRPr lang="de-DE" dirty="0"/>
          </a:p>
          <a:p>
            <a:pPr lvl="0"/>
            <a:r>
              <a:rPr lang="en-GB" dirty="0"/>
              <a:t>What are the expectations for the evaluation plan compared to the previous programming period?</a:t>
            </a:r>
            <a:endParaRPr lang="de-DE" dirty="0"/>
          </a:p>
          <a:p>
            <a:pPr lvl="0"/>
            <a:r>
              <a:rPr lang="en-GB" dirty="0"/>
              <a:t>Time plan/activities for the evaluation in 2021-2027 and reporting of the indicators in 21-27</a:t>
            </a:r>
            <a:endParaRPr lang="de-DE" dirty="0"/>
          </a:p>
          <a:p>
            <a:pPr lvl="0"/>
            <a:r>
              <a:rPr lang="en-GB" dirty="0"/>
              <a:t>Required evaluations for the programming period 2014-2020</a:t>
            </a:r>
            <a:endParaRPr lang="de-DE" dirty="0"/>
          </a:p>
          <a:p>
            <a:pPr lvl="0"/>
            <a:r>
              <a:rPr lang="en-GB" dirty="0"/>
              <a:t>How to develop a good evaluation plan (concrete examples)?</a:t>
            </a:r>
            <a:endParaRPr lang="de-DE" dirty="0"/>
          </a:p>
          <a:p>
            <a:pPr lvl="0"/>
            <a:r>
              <a:rPr lang="en-GB" dirty="0"/>
              <a:t>Receive practical guide to draft the 21-27 evaluation plan in accordance with the indicators chosen, and understand better the intervention logic changes from 14-20 period to train the potential beneficiaries properly</a:t>
            </a:r>
            <a:endParaRPr lang="de-DE" dirty="0"/>
          </a:p>
          <a:p>
            <a:pPr lvl="0"/>
            <a:r>
              <a:rPr lang="en-GB" dirty="0"/>
              <a:t>Practicalities of the evaluation plan and activities (</a:t>
            </a:r>
            <a:r>
              <a:rPr lang="en-GB" dirty="0" err="1"/>
              <a:t>e.g</a:t>
            </a:r>
            <a:r>
              <a:rPr lang="en-GB" dirty="0"/>
              <a:t> how to reflect the MC more strategic role in 2021-2027 in the evaluation activities)</a:t>
            </a:r>
            <a:r>
              <a:rPr lang="de-DE" dirty="0"/>
              <a:t> and </a:t>
            </a:r>
            <a:r>
              <a:rPr lang="en-GB" dirty="0"/>
              <a:t>learning good examples (indicators, evaluation methodology on different themes)</a:t>
            </a:r>
            <a:endParaRPr lang="de-DE" dirty="0"/>
          </a:p>
          <a:p>
            <a:pPr marL="0" indent="0">
              <a:buNone/>
            </a:pPr>
            <a:endParaRPr lang="en-US" sz="2400" i="1" dirty="0"/>
          </a:p>
          <a:p>
            <a:pPr marL="0" indent="0">
              <a:buNone/>
            </a:pPr>
            <a:endParaRPr lang="en-US" sz="2400" i="1" dirty="0"/>
          </a:p>
          <a:p>
            <a:pPr marL="0" indent="0">
              <a:buNone/>
            </a:pPr>
            <a:endParaRPr lang="de-AT" sz="2400" i="1" dirty="0"/>
          </a:p>
        </p:txBody>
      </p:sp>
      <p:sp>
        <p:nvSpPr>
          <p:cNvPr id="6" name="Title 1"/>
          <p:cNvSpPr txBox="1">
            <a:spLocks/>
          </p:cNvSpPr>
          <p:nvPr/>
        </p:nvSpPr>
        <p:spPr>
          <a:xfrm>
            <a:off x="624421" y="679583"/>
            <a:ext cx="10943167" cy="48474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GB" dirty="0">
                <a:solidFill>
                  <a:srgbClr val="00517D"/>
                </a:solidFill>
              </a:rPr>
              <a:t>Questions raised during the registrations - </a:t>
            </a:r>
            <a:r>
              <a:rPr lang="en-GB" sz="3200" dirty="0">
                <a:solidFill>
                  <a:srgbClr val="00517D"/>
                </a:solidFill>
              </a:rPr>
              <a:t>EP</a:t>
            </a:r>
            <a:endParaRPr lang="en-GB" dirty="0"/>
          </a:p>
        </p:txBody>
      </p:sp>
    </p:spTree>
    <p:extLst>
      <p:ext uri="{BB962C8B-B14F-4D97-AF65-F5344CB8AC3E}">
        <p14:creationId xmlns:p14="http://schemas.microsoft.com/office/powerpoint/2010/main" val="1413111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a:xfrm>
            <a:off x="582615" y="1319876"/>
            <a:ext cx="11390310" cy="4870542"/>
          </a:xfrm>
        </p:spPr>
        <p:txBody>
          <a:bodyPr/>
          <a:lstStyle/>
          <a:p>
            <a:pPr marL="0" indent="0">
              <a:buNone/>
            </a:pPr>
            <a:endParaRPr lang="en-US" sz="2400" i="1" dirty="0"/>
          </a:p>
          <a:p>
            <a:pPr marL="0" indent="0">
              <a:buNone/>
            </a:pPr>
            <a:r>
              <a:rPr lang="en-GB" i="1" u="sng" dirty="0"/>
              <a:t>More specific questions referring to the EP</a:t>
            </a:r>
            <a:endParaRPr lang="de-DE" dirty="0"/>
          </a:p>
          <a:p>
            <a:pPr lvl="0"/>
            <a:r>
              <a:rPr lang="en-GB" dirty="0"/>
              <a:t>Integration of PO5 into the programme evaluation plan 2021-2027 considering the specific institutional set up for implementation, monitoring and evaluation of the Territorial Strategy</a:t>
            </a:r>
            <a:endParaRPr lang="de-DE" dirty="0"/>
          </a:p>
          <a:p>
            <a:pPr lvl="0"/>
            <a:r>
              <a:rPr lang="en-GB" dirty="0"/>
              <a:t>Could the impact evaluation for 2021-2027 focus more on the contribution to cross-border/transnational territorial integration and less on performance, i.e. the contribution as regards each specific objective?</a:t>
            </a:r>
            <a:endParaRPr lang="de-DE" dirty="0"/>
          </a:p>
          <a:p>
            <a:pPr lvl="0"/>
            <a:r>
              <a:rPr lang="en-GB" dirty="0"/>
              <a:t>Should we evaluate the level of capitalization of the results of the projects implemented in 2014-2020 through newly implemented projects</a:t>
            </a:r>
            <a:endParaRPr lang="de-DE" dirty="0"/>
          </a:p>
          <a:p>
            <a:pPr marL="0" indent="0">
              <a:buNone/>
            </a:pPr>
            <a:endParaRPr lang="en-US" sz="2400" i="1" dirty="0"/>
          </a:p>
          <a:p>
            <a:pPr marL="0" indent="0">
              <a:buNone/>
            </a:pPr>
            <a:endParaRPr lang="de-AT" sz="2400" i="1" dirty="0"/>
          </a:p>
        </p:txBody>
      </p:sp>
      <p:sp>
        <p:nvSpPr>
          <p:cNvPr id="6" name="Title 1"/>
          <p:cNvSpPr txBox="1">
            <a:spLocks/>
          </p:cNvSpPr>
          <p:nvPr/>
        </p:nvSpPr>
        <p:spPr>
          <a:xfrm>
            <a:off x="624421" y="679583"/>
            <a:ext cx="10943167" cy="48474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GB" dirty="0">
                <a:solidFill>
                  <a:srgbClr val="00517D"/>
                </a:solidFill>
              </a:rPr>
              <a:t>Questions raised during the registrations - </a:t>
            </a:r>
            <a:r>
              <a:rPr lang="en-GB" sz="3200" dirty="0">
                <a:solidFill>
                  <a:srgbClr val="00517D"/>
                </a:solidFill>
              </a:rPr>
              <a:t>EP</a:t>
            </a:r>
            <a:endParaRPr lang="en-GB" dirty="0"/>
          </a:p>
        </p:txBody>
      </p:sp>
    </p:spTree>
    <p:extLst>
      <p:ext uri="{BB962C8B-B14F-4D97-AF65-F5344CB8AC3E}">
        <p14:creationId xmlns:p14="http://schemas.microsoft.com/office/powerpoint/2010/main" val="3186491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B3FA45C-0B5C-4F2C-98AD-4CCEFBDC745A}"/>
              </a:ext>
            </a:extLst>
          </p:cNvPr>
          <p:cNvPicPr>
            <a:picLocks noChangeAspect="1"/>
          </p:cNvPicPr>
          <p:nvPr/>
        </p:nvPicPr>
        <p:blipFill>
          <a:blip r:embed="rId2"/>
          <a:stretch>
            <a:fillRect/>
          </a:stretch>
        </p:blipFill>
        <p:spPr>
          <a:xfrm>
            <a:off x="624420" y="1164331"/>
            <a:ext cx="10943167" cy="4145545"/>
          </a:xfrm>
          <a:prstGeom prst="rect">
            <a:avLst/>
          </a:prstGeom>
        </p:spPr>
      </p:pic>
      <p:pic>
        <p:nvPicPr>
          <p:cNvPr id="6" name="Grafik 5">
            <a:extLst>
              <a:ext uri="{FF2B5EF4-FFF2-40B4-BE49-F238E27FC236}">
                <a16:creationId xmlns:a16="http://schemas.microsoft.com/office/drawing/2014/main" id="{3AA01EEF-CF61-471B-A94C-D54BEA1F54B3}"/>
              </a:ext>
            </a:extLst>
          </p:cNvPr>
          <p:cNvPicPr>
            <a:picLocks noChangeAspect="1"/>
          </p:cNvPicPr>
          <p:nvPr/>
        </p:nvPicPr>
        <p:blipFill>
          <a:blip r:embed="rId3"/>
          <a:stretch>
            <a:fillRect/>
          </a:stretch>
        </p:blipFill>
        <p:spPr>
          <a:xfrm>
            <a:off x="624413" y="5112183"/>
            <a:ext cx="10943175" cy="1646883"/>
          </a:xfrm>
          <a:prstGeom prst="rect">
            <a:avLst/>
          </a:prstGeom>
        </p:spPr>
      </p:pic>
      <p:sp>
        <p:nvSpPr>
          <p:cNvPr id="8" name="Title 1">
            <a:extLst>
              <a:ext uri="{FF2B5EF4-FFF2-40B4-BE49-F238E27FC236}">
                <a16:creationId xmlns:a16="http://schemas.microsoft.com/office/drawing/2014/main" id="{BE2503AF-52BA-4CC3-8782-5B7414B66A0A}"/>
              </a:ext>
            </a:extLst>
          </p:cNvPr>
          <p:cNvSpPr txBox="1">
            <a:spLocks/>
          </p:cNvSpPr>
          <p:nvPr/>
        </p:nvSpPr>
        <p:spPr>
          <a:xfrm>
            <a:off x="624421" y="679583"/>
            <a:ext cx="10943167" cy="48474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US" dirty="0">
                <a:solidFill>
                  <a:srgbClr val="00517D"/>
                </a:solidFill>
              </a:rPr>
              <a:t>Overview table on planned evaluations - mock example</a:t>
            </a:r>
            <a:endParaRPr lang="en-GB" dirty="0"/>
          </a:p>
        </p:txBody>
      </p:sp>
    </p:spTree>
    <p:extLst>
      <p:ext uri="{BB962C8B-B14F-4D97-AF65-F5344CB8AC3E}">
        <p14:creationId xmlns:p14="http://schemas.microsoft.com/office/powerpoint/2010/main" val="420628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a:xfrm>
            <a:off x="624421" y="2654689"/>
            <a:ext cx="10054089" cy="3598966"/>
          </a:xfrm>
        </p:spPr>
        <p:txBody>
          <a:bodyPr/>
          <a:lstStyle/>
          <a:p>
            <a:pPr marL="0" indent="0">
              <a:buNone/>
            </a:pPr>
            <a:endParaRPr lang="de-DE" i="1" u="sng" dirty="0"/>
          </a:p>
          <a:p>
            <a:r>
              <a:rPr lang="de-DE" sz="2400" dirty="0" err="1"/>
              <a:t>What</a:t>
            </a:r>
            <a:r>
              <a:rPr lang="de-DE" sz="2400" dirty="0"/>
              <a:t> </a:t>
            </a:r>
            <a:r>
              <a:rPr lang="de-DE" sz="2400" dirty="0" err="1"/>
              <a:t>to</a:t>
            </a:r>
            <a:r>
              <a:rPr lang="de-DE" sz="2400" dirty="0"/>
              <a:t> </a:t>
            </a:r>
            <a:r>
              <a:rPr lang="de-DE" sz="2400" dirty="0" err="1"/>
              <a:t>evaluate</a:t>
            </a:r>
            <a:r>
              <a:rPr lang="de-DE" sz="2400" dirty="0"/>
              <a:t>?</a:t>
            </a:r>
          </a:p>
          <a:p>
            <a:r>
              <a:rPr lang="de-DE" sz="2400" dirty="0" err="1"/>
              <a:t>When</a:t>
            </a:r>
            <a:r>
              <a:rPr lang="de-DE" sz="2400" dirty="0"/>
              <a:t> </a:t>
            </a:r>
            <a:r>
              <a:rPr lang="de-DE" sz="2400" dirty="0" err="1"/>
              <a:t>to</a:t>
            </a:r>
            <a:r>
              <a:rPr lang="de-DE" sz="2400" dirty="0"/>
              <a:t> </a:t>
            </a:r>
            <a:r>
              <a:rPr lang="de-DE" sz="2400" dirty="0" err="1"/>
              <a:t>evaluate</a:t>
            </a:r>
            <a:r>
              <a:rPr lang="de-DE" sz="2400" dirty="0"/>
              <a:t>?</a:t>
            </a:r>
          </a:p>
          <a:p>
            <a:r>
              <a:rPr lang="de-DE" sz="2400" dirty="0" err="1"/>
              <a:t>What</a:t>
            </a:r>
            <a:r>
              <a:rPr lang="de-DE" sz="2400" dirty="0"/>
              <a:t> </a:t>
            </a:r>
            <a:r>
              <a:rPr lang="de-DE" sz="2400" dirty="0" err="1"/>
              <a:t>are</a:t>
            </a:r>
            <a:r>
              <a:rPr lang="de-DE" sz="2400" dirty="0"/>
              <a:t> </a:t>
            </a:r>
            <a:r>
              <a:rPr lang="de-DE" sz="2400" dirty="0" err="1"/>
              <a:t>good</a:t>
            </a:r>
            <a:r>
              <a:rPr lang="de-DE" sz="2400" dirty="0"/>
              <a:t> </a:t>
            </a:r>
            <a:r>
              <a:rPr lang="de-DE" sz="2400" dirty="0" err="1"/>
              <a:t>examples</a:t>
            </a:r>
            <a:r>
              <a:rPr lang="de-DE" sz="2400" dirty="0"/>
              <a:t> </a:t>
            </a:r>
            <a:r>
              <a:rPr lang="de-DE" sz="2400" dirty="0" err="1"/>
              <a:t>from</a:t>
            </a:r>
            <a:r>
              <a:rPr lang="de-DE" sz="2400" dirty="0"/>
              <a:t> 2014-2020, </a:t>
            </a:r>
            <a:r>
              <a:rPr lang="de-DE" sz="2400" dirty="0" err="1"/>
              <a:t>which</a:t>
            </a:r>
            <a:r>
              <a:rPr lang="de-DE" sz="2400" dirty="0"/>
              <a:t> </a:t>
            </a:r>
            <a:r>
              <a:rPr lang="de-DE" sz="2400" dirty="0" err="1"/>
              <a:t>could</a:t>
            </a:r>
            <a:r>
              <a:rPr lang="de-DE" sz="2400" dirty="0"/>
              <a:t> </a:t>
            </a:r>
            <a:r>
              <a:rPr lang="de-DE" sz="2400" dirty="0" err="1"/>
              <a:t>be</a:t>
            </a:r>
            <a:r>
              <a:rPr lang="de-DE" sz="2400" dirty="0"/>
              <a:t> </a:t>
            </a:r>
            <a:r>
              <a:rPr lang="de-DE" sz="2400" dirty="0" err="1"/>
              <a:t>repeated</a:t>
            </a:r>
            <a:r>
              <a:rPr lang="de-DE" sz="2400" dirty="0"/>
              <a:t> in 2021-2027?</a:t>
            </a:r>
          </a:p>
          <a:p>
            <a:r>
              <a:rPr lang="de-DE" sz="2400" dirty="0" err="1"/>
              <a:t>What</a:t>
            </a:r>
            <a:r>
              <a:rPr lang="de-DE" sz="2400" dirty="0"/>
              <a:t> </a:t>
            </a:r>
            <a:r>
              <a:rPr lang="de-DE" sz="2400" dirty="0" err="1"/>
              <a:t>are</a:t>
            </a:r>
            <a:r>
              <a:rPr lang="de-DE" sz="2400" dirty="0"/>
              <a:t> </a:t>
            </a:r>
            <a:r>
              <a:rPr lang="de-DE" sz="2400" dirty="0" err="1"/>
              <a:t>bad</a:t>
            </a:r>
            <a:r>
              <a:rPr lang="de-DE" sz="2400" dirty="0"/>
              <a:t> </a:t>
            </a:r>
            <a:r>
              <a:rPr lang="de-DE" sz="2400" dirty="0" err="1"/>
              <a:t>examples</a:t>
            </a:r>
            <a:r>
              <a:rPr lang="de-DE" sz="2400" dirty="0"/>
              <a:t> </a:t>
            </a:r>
            <a:r>
              <a:rPr lang="de-DE" sz="2400" dirty="0" err="1"/>
              <a:t>from</a:t>
            </a:r>
            <a:r>
              <a:rPr lang="de-DE" sz="2400" dirty="0"/>
              <a:t> 2014-2020, </a:t>
            </a:r>
            <a:r>
              <a:rPr lang="de-DE" sz="2400" dirty="0" err="1"/>
              <a:t>which</a:t>
            </a:r>
            <a:r>
              <a:rPr lang="de-DE" sz="2400" dirty="0"/>
              <a:t> </a:t>
            </a:r>
            <a:r>
              <a:rPr lang="de-DE" sz="2400" dirty="0" err="1"/>
              <a:t>shouldn‘t</a:t>
            </a:r>
            <a:r>
              <a:rPr lang="de-DE" sz="2400" dirty="0"/>
              <a:t> </a:t>
            </a:r>
            <a:r>
              <a:rPr lang="de-DE" sz="2400" dirty="0" err="1"/>
              <a:t>be</a:t>
            </a:r>
            <a:r>
              <a:rPr lang="de-DE" sz="2400" dirty="0"/>
              <a:t> </a:t>
            </a:r>
            <a:r>
              <a:rPr lang="de-DE" sz="2400" dirty="0" err="1"/>
              <a:t>repeated</a:t>
            </a:r>
            <a:r>
              <a:rPr lang="de-DE" sz="2400" dirty="0"/>
              <a:t> in 2021-2027?</a:t>
            </a:r>
            <a:endParaRPr lang="en-US" sz="2400" dirty="0"/>
          </a:p>
          <a:p>
            <a:endParaRPr lang="en-US" sz="2400" dirty="0"/>
          </a:p>
          <a:p>
            <a:pPr marL="0" indent="0">
              <a:buNone/>
            </a:pPr>
            <a:endParaRPr lang="de-AT" sz="2400" i="1" dirty="0"/>
          </a:p>
        </p:txBody>
      </p:sp>
      <p:sp>
        <p:nvSpPr>
          <p:cNvPr id="6" name="Title 1"/>
          <p:cNvSpPr txBox="1">
            <a:spLocks/>
          </p:cNvSpPr>
          <p:nvPr/>
        </p:nvSpPr>
        <p:spPr>
          <a:xfrm>
            <a:off x="624421" y="921957"/>
            <a:ext cx="10943167" cy="969496"/>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GB" dirty="0">
                <a:solidFill>
                  <a:srgbClr val="00517D"/>
                </a:solidFill>
              </a:rPr>
              <a:t>Discussion round</a:t>
            </a:r>
          </a:p>
          <a:p>
            <a:r>
              <a:rPr lang="en-GB" dirty="0">
                <a:solidFill>
                  <a:srgbClr val="00517D"/>
                </a:solidFill>
              </a:rPr>
              <a:t>Evaluation Plan (EP)</a:t>
            </a:r>
            <a:endParaRPr lang="en-GB" dirty="0"/>
          </a:p>
        </p:txBody>
      </p:sp>
      <p:pic>
        <p:nvPicPr>
          <p:cNvPr id="3" name="Grafik 2">
            <a:extLst>
              <a:ext uri="{FF2B5EF4-FFF2-40B4-BE49-F238E27FC236}">
                <a16:creationId xmlns:a16="http://schemas.microsoft.com/office/drawing/2014/main" id="{807B2CDE-622C-43CA-B1B5-B2F89595A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926" y="921957"/>
            <a:ext cx="4613216" cy="3074276"/>
          </a:xfrm>
          <a:prstGeom prst="rect">
            <a:avLst/>
          </a:prstGeom>
          <a:ln>
            <a:noFill/>
          </a:ln>
          <a:effectLst>
            <a:softEdge rad="112500"/>
          </a:effectLst>
        </p:spPr>
      </p:pic>
    </p:spTree>
    <p:extLst>
      <p:ext uri="{BB962C8B-B14F-4D97-AF65-F5344CB8AC3E}">
        <p14:creationId xmlns:p14="http://schemas.microsoft.com/office/powerpoint/2010/main" val="158040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21" y="437209"/>
            <a:ext cx="10943167" cy="484748"/>
          </a:xfrm>
        </p:spPr>
        <p:txBody>
          <a:bodyPr/>
          <a:lstStyle/>
          <a:p>
            <a:r>
              <a:rPr lang="en-GB" dirty="0">
                <a:solidFill>
                  <a:srgbClr val="00517D"/>
                </a:solidFill>
              </a:rPr>
              <a:t>Agenda (09:15 – 17:00)</a:t>
            </a:r>
            <a:endParaRPr lang="en-GB" dirty="0"/>
          </a:p>
        </p:txBody>
      </p:sp>
      <p:sp>
        <p:nvSpPr>
          <p:cNvPr id="4" name="Textplatzhalter 3"/>
          <p:cNvSpPr>
            <a:spLocks noGrp="1"/>
          </p:cNvSpPr>
          <p:nvPr>
            <p:ph type="body" sz="quarter" idx="12"/>
          </p:nvPr>
        </p:nvSpPr>
        <p:spPr>
          <a:xfrm>
            <a:off x="624421" y="3969320"/>
            <a:ext cx="3286760" cy="484748"/>
          </a:xfrm>
        </p:spPr>
        <p:txBody>
          <a:bodyPr/>
          <a:lstStyle/>
          <a:p>
            <a:pPr marL="0" indent="0">
              <a:buNone/>
            </a:pPr>
            <a:r>
              <a:rPr lang="en-GB" sz="2400" dirty="0">
                <a:solidFill>
                  <a:srgbClr val="00517D"/>
                </a:solidFill>
                <a:latin typeface="Franklin Gothic Demi" charset="0"/>
                <a:ea typeface="+mj-ea"/>
                <a:cs typeface="+mj-cs"/>
              </a:rPr>
              <a:t>Article 114 of the 14-20 CPR – summary report for evaluations </a:t>
            </a:r>
            <a:endParaRPr lang="de-DE" sz="2400" dirty="0">
              <a:solidFill>
                <a:srgbClr val="00517D"/>
              </a:solidFill>
              <a:latin typeface="Franklin Gothic Demi" charset="0"/>
              <a:ea typeface="+mj-ea"/>
              <a:cs typeface="+mj-cs"/>
            </a:endParaRPr>
          </a:p>
          <a:p>
            <a:pPr marL="0" indent="0">
              <a:spcBef>
                <a:spcPts val="200"/>
              </a:spcBef>
              <a:spcAft>
                <a:spcPts val="200"/>
              </a:spcAft>
              <a:buNone/>
            </a:pPr>
            <a:endParaRPr lang="en-GB" dirty="0"/>
          </a:p>
          <a:p>
            <a:pPr marL="0" indent="0">
              <a:spcBef>
                <a:spcPts val="200"/>
              </a:spcBef>
              <a:spcAft>
                <a:spcPts val="200"/>
              </a:spcAft>
              <a:buNone/>
            </a:pPr>
            <a:endParaRPr lang="en-GB" dirty="0">
              <a:solidFill>
                <a:srgbClr val="00517D"/>
              </a:solidFill>
              <a:latin typeface="Franklin Gothic Demi" charset="0"/>
              <a:ea typeface="+mj-ea"/>
              <a:cs typeface="+mj-cs"/>
            </a:endParaRPr>
          </a:p>
          <a:p>
            <a:pPr marL="0" indent="0">
              <a:spcBef>
                <a:spcPts val="200"/>
              </a:spcBef>
              <a:spcAft>
                <a:spcPts val="200"/>
              </a:spcAft>
              <a:buNone/>
            </a:pPr>
            <a:endParaRPr lang="en-US" dirty="0"/>
          </a:p>
        </p:txBody>
      </p:sp>
      <p:sp>
        <p:nvSpPr>
          <p:cNvPr id="5" name="Textplatzhalter 3">
            <a:extLst>
              <a:ext uri="{FF2B5EF4-FFF2-40B4-BE49-F238E27FC236}">
                <a16:creationId xmlns:a16="http://schemas.microsoft.com/office/drawing/2014/main" id="{E5A2C6AE-5A78-48E7-9A84-4E2C6EB34052}"/>
              </a:ext>
            </a:extLst>
          </p:cNvPr>
          <p:cNvSpPr txBox="1">
            <a:spLocks/>
          </p:cNvSpPr>
          <p:nvPr/>
        </p:nvSpPr>
        <p:spPr>
          <a:xfrm>
            <a:off x="4636277" y="3487547"/>
            <a:ext cx="2594176" cy="1079407"/>
          </a:xfrm>
          <a:prstGeom prst="rect">
            <a:avLst/>
          </a:prstGeom>
        </p:spPr>
        <p:txBody>
          <a:bodyPr vert="horz" lIns="0" tIns="0" rIns="0" bIns="0" rtlCol="0">
            <a:noAutofit/>
          </a:bodyPr>
          <a:lstStyle>
            <a:lvl1pPr marL="360000" indent="-360000" algn="l" defTabSz="914400" rtl="0" eaLnBrk="1" latinLnBrk="0" hangingPunct="1">
              <a:lnSpc>
                <a:spcPct val="90000"/>
              </a:lnSpc>
              <a:spcBef>
                <a:spcPts val="1000"/>
              </a:spcBef>
              <a:spcAft>
                <a:spcPts val="500"/>
              </a:spcAft>
              <a:buClr>
                <a:schemeClr val="tx1"/>
              </a:buClr>
              <a:buFont typeface="+mj-lt"/>
              <a:buAutoNum type="arabicPeriod"/>
              <a:defRPr sz="2200" kern="1200" baseline="0">
                <a:solidFill>
                  <a:schemeClr val="tx1"/>
                </a:solidFill>
                <a:latin typeface="+mn-lt"/>
                <a:ea typeface="+mn-ea"/>
                <a:cs typeface="+mn-cs"/>
              </a:defRPr>
            </a:lvl1pPr>
            <a:lvl2pPr marL="360000" indent="-360000" algn="l" defTabSz="914400" rtl="0" eaLnBrk="1" latinLnBrk="0" hangingPunct="1">
              <a:lnSpc>
                <a:spcPct val="90000"/>
              </a:lnSpc>
              <a:spcBef>
                <a:spcPts val="1000"/>
              </a:spcBef>
              <a:spcAft>
                <a:spcPts val="500"/>
              </a:spcAft>
              <a:buClr>
                <a:schemeClr val="tx1"/>
              </a:buClr>
              <a:buFont typeface="+mj-lt"/>
              <a:buAutoNum type="arabicPeriod"/>
              <a:defRPr sz="2200" kern="1200" baseline="0">
                <a:solidFill>
                  <a:schemeClr val="tx1"/>
                </a:solidFill>
                <a:latin typeface="+mn-lt"/>
                <a:ea typeface="+mn-ea"/>
                <a:cs typeface="+mn-cs"/>
              </a:defRPr>
            </a:lvl2pPr>
            <a:lvl3pPr marL="360000" indent="-360000" algn="l" defTabSz="914400" rtl="0" eaLnBrk="1" latinLnBrk="0" hangingPunct="1">
              <a:lnSpc>
                <a:spcPct val="90000"/>
              </a:lnSpc>
              <a:spcBef>
                <a:spcPts val="1000"/>
              </a:spcBef>
              <a:spcAft>
                <a:spcPts val="500"/>
              </a:spcAft>
              <a:buClr>
                <a:schemeClr val="tx1"/>
              </a:buClr>
              <a:buFont typeface="+mj-lt"/>
              <a:buAutoNum type="arabicPeriod"/>
              <a:defRPr sz="2200" kern="1200" baseline="0">
                <a:solidFill>
                  <a:schemeClr val="tx1"/>
                </a:solidFill>
                <a:latin typeface="+mn-lt"/>
                <a:ea typeface="+mn-ea"/>
                <a:cs typeface="+mn-cs"/>
              </a:defRPr>
            </a:lvl3pPr>
            <a:lvl4pPr marL="360000" indent="-360000" algn="l" defTabSz="914400" rtl="0" eaLnBrk="1" latinLnBrk="0" hangingPunct="1">
              <a:lnSpc>
                <a:spcPct val="90000"/>
              </a:lnSpc>
              <a:spcBef>
                <a:spcPts val="1000"/>
              </a:spcBef>
              <a:spcAft>
                <a:spcPts val="500"/>
              </a:spcAft>
              <a:buClr>
                <a:schemeClr val="tx1"/>
              </a:buClr>
              <a:buFont typeface="+mj-lt"/>
              <a:buAutoNum type="arabicPeriod"/>
              <a:defRPr sz="2200" kern="1200" baseline="0">
                <a:solidFill>
                  <a:schemeClr val="tx1"/>
                </a:solidFill>
                <a:latin typeface="+mn-lt"/>
                <a:ea typeface="+mn-ea"/>
                <a:cs typeface="+mn-cs"/>
              </a:defRPr>
            </a:lvl4pPr>
            <a:lvl5pPr marL="360000" indent="-360000" algn="l" defTabSz="914400" rtl="0" eaLnBrk="1" latinLnBrk="0" hangingPunct="1">
              <a:lnSpc>
                <a:spcPct val="90000"/>
              </a:lnSpc>
              <a:spcBef>
                <a:spcPts val="1000"/>
              </a:spcBef>
              <a:spcAft>
                <a:spcPts val="500"/>
              </a:spcAft>
              <a:buClr>
                <a:schemeClr val="tx1"/>
              </a:buClr>
              <a:buFont typeface="+mj-lt"/>
              <a:buAutoNum type="arabicPeriod"/>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200"/>
              </a:spcBef>
              <a:spcAft>
                <a:spcPts val="200"/>
              </a:spcAft>
              <a:buFont typeface="+mj-lt"/>
              <a:buNone/>
            </a:pPr>
            <a:endParaRPr lang="en-GB" dirty="0"/>
          </a:p>
          <a:p>
            <a:pPr marL="0" indent="0">
              <a:buFont typeface="+mj-lt"/>
              <a:buNone/>
            </a:pPr>
            <a:r>
              <a:rPr lang="en-GB" sz="2400" dirty="0">
                <a:solidFill>
                  <a:srgbClr val="00517D"/>
                </a:solidFill>
                <a:latin typeface="Franklin Gothic Demi" charset="0"/>
                <a:ea typeface="+mj-ea"/>
                <a:cs typeface="+mj-cs"/>
              </a:rPr>
              <a:t>Evaluation plan</a:t>
            </a:r>
            <a:endParaRPr lang="de-DE" sz="2400" dirty="0">
              <a:solidFill>
                <a:srgbClr val="00517D"/>
              </a:solidFill>
              <a:latin typeface="Franklin Gothic Demi" charset="0"/>
              <a:ea typeface="+mj-ea"/>
              <a:cs typeface="+mj-cs"/>
            </a:endParaRPr>
          </a:p>
          <a:p>
            <a:pPr marL="0" indent="0">
              <a:spcBef>
                <a:spcPts val="200"/>
              </a:spcBef>
              <a:spcAft>
                <a:spcPts val="200"/>
              </a:spcAft>
              <a:buFont typeface="+mj-lt"/>
              <a:buNone/>
            </a:pPr>
            <a:endParaRPr lang="en-GB" dirty="0">
              <a:solidFill>
                <a:srgbClr val="00517D"/>
              </a:solidFill>
              <a:latin typeface="Franklin Gothic Demi" charset="0"/>
              <a:ea typeface="+mj-ea"/>
              <a:cs typeface="+mj-cs"/>
            </a:endParaRPr>
          </a:p>
          <a:p>
            <a:pPr marL="0" indent="0">
              <a:spcBef>
                <a:spcPts val="200"/>
              </a:spcBef>
              <a:spcAft>
                <a:spcPts val="200"/>
              </a:spcAft>
              <a:buFont typeface="+mj-lt"/>
              <a:buNone/>
            </a:pPr>
            <a:endParaRPr lang="en-US" dirty="0"/>
          </a:p>
        </p:txBody>
      </p:sp>
      <p:sp>
        <p:nvSpPr>
          <p:cNvPr id="7" name="Textplatzhalter 3">
            <a:extLst>
              <a:ext uri="{FF2B5EF4-FFF2-40B4-BE49-F238E27FC236}">
                <a16:creationId xmlns:a16="http://schemas.microsoft.com/office/drawing/2014/main" id="{D8B25FBC-E0AE-4D47-BC02-A53DA0C8A6E3}"/>
              </a:ext>
            </a:extLst>
          </p:cNvPr>
          <p:cNvSpPr txBox="1">
            <a:spLocks/>
          </p:cNvSpPr>
          <p:nvPr/>
        </p:nvSpPr>
        <p:spPr>
          <a:xfrm>
            <a:off x="7756987" y="1894265"/>
            <a:ext cx="2760225" cy="836965"/>
          </a:xfrm>
          <a:prstGeom prst="rect">
            <a:avLst/>
          </a:prstGeom>
        </p:spPr>
        <p:txBody>
          <a:bodyPr vert="horz" lIns="0" tIns="0" rIns="0" bIns="0" rtlCol="0">
            <a:noAutofit/>
          </a:bodyPr>
          <a:lstStyle>
            <a:lvl1pPr marL="360000" indent="-360000" algn="l" defTabSz="914400" rtl="0" eaLnBrk="1" latinLnBrk="0" hangingPunct="1">
              <a:lnSpc>
                <a:spcPct val="90000"/>
              </a:lnSpc>
              <a:spcBef>
                <a:spcPts val="1000"/>
              </a:spcBef>
              <a:spcAft>
                <a:spcPts val="500"/>
              </a:spcAft>
              <a:buClr>
                <a:schemeClr val="tx1"/>
              </a:buClr>
              <a:buFont typeface="+mj-lt"/>
              <a:buAutoNum type="arabicPeriod"/>
              <a:defRPr sz="2200" kern="1200" baseline="0">
                <a:solidFill>
                  <a:schemeClr val="tx1"/>
                </a:solidFill>
                <a:latin typeface="+mn-lt"/>
                <a:ea typeface="+mn-ea"/>
                <a:cs typeface="+mn-cs"/>
              </a:defRPr>
            </a:lvl1pPr>
            <a:lvl2pPr marL="360000" indent="-360000" algn="l" defTabSz="914400" rtl="0" eaLnBrk="1" latinLnBrk="0" hangingPunct="1">
              <a:lnSpc>
                <a:spcPct val="90000"/>
              </a:lnSpc>
              <a:spcBef>
                <a:spcPts val="1000"/>
              </a:spcBef>
              <a:spcAft>
                <a:spcPts val="500"/>
              </a:spcAft>
              <a:buClr>
                <a:schemeClr val="tx1"/>
              </a:buClr>
              <a:buFont typeface="+mj-lt"/>
              <a:buAutoNum type="arabicPeriod"/>
              <a:defRPr sz="2200" kern="1200" baseline="0">
                <a:solidFill>
                  <a:schemeClr val="tx1"/>
                </a:solidFill>
                <a:latin typeface="+mn-lt"/>
                <a:ea typeface="+mn-ea"/>
                <a:cs typeface="+mn-cs"/>
              </a:defRPr>
            </a:lvl2pPr>
            <a:lvl3pPr marL="360000" indent="-360000" algn="l" defTabSz="914400" rtl="0" eaLnBrk="1" latinLnBrk="0" hangingPunct="1">
              <a:lnSpc>
                <a:spcPct val="90000"/>
              </a:lnSpc>
              <a:spcBef>
                <a:spcPts val="1000"/>
              </a:spcBef>
              <a:spcAft>
                <a:spcPts val="500"/>
              </a:spcAft>
              <a:buClr>
                <a:schemeClr val="tx1"/>
              </a:buClr>
              <a:buFont typeface="+mj-lt"/>
              <a:buAutoNum type="arabicPeriod"/>
              <a:defRPr sz="2200" kern="1200" baseline="0">
                <a:solidFill>
                  <a:schemeClr val="tx1"/>
                </a:solidFill>
                <a:latin typeface="+mn-lt"/>
                <a:ea typeface="+mn-ea"/>
                <a:cs typeface="+mn-cs"/>
              </a:defRPr>
            </a:lvl3pPr>
            <a:lvl4pPr marL="360000" indent="-360000" algn="l" defTabSz="914400" rtl="0" eaLnBrk="1" latinLnBrk="0" hangingPunct="1">
              <a:lnSpc>
                <a:spcPct val="90000"/>
              </a:lnSpc>
              <a:spcBef>
                <a:spcPts val="1000"/>
              </a:spcBef>
              <a:spcAft>
                <a:spcPts val="500"/>
              </a:spcAft>
              <a:buClr>
                <a:schemeClr val="tx1"/>
              </a:buClr>
              <a:buFont typeface="+mj-lt"/>
              <a:buAutoNum type="arabicPeriod"/>
              <a:defRPr sz="2200" kern="1200" baseline="0">
                <a:solidFill>
                  <a:schemeClr val="tx1"/>
                </a:solidFill>
                <a:latin typeface="+mn-lt"/>
                <a:ea typeface="+mn-ea"/>
                <a:cs typeface="+mn-cs"/>
              </a:defRPr>
            </a:lvl4pPr>
            <a:lvl5pPr marL="360000" indent="-360000" algn="l" defTabSz="914400" rtl="0" eaLnBrk="1" latinLnBrk="0" hangingPunct="1">
              <a:lnSpc>
                <a:spcPct val="90000"/>
              </a:lnSpc>
              <a:spcBef>
                <a:spcPts val="1000"/>
              </a:spcBef>
              <a:spcAft>
                <a:spcPts val="500"/>
              </a:spcAft>
              <a:buClr>
                <a:schemeClr val="tx1"/>
              </a:buClr>
              <a:buFont typeface="+mj-lt"/>
              <a:buAutoNum type="arabicPeriod"/>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200"/>
              </a:spcBef>
              <a:spcAft>
                <a:spcPts val="200"/>
              </a:spcAft>
              <a:buFont typeface="+mj-lt"/>
              <a:buNone/>
            </a:pPr>
            <a:endParaRPr lang="en-GB" dirty="0"/>
          </a:p>
          <a:p>
            <a:pPr marL="0" indent="0">
              <a:spcBef>
                <a:spcPts val="200"/>
              </a:spcBef>
              <a:spcAft>
                <a:spcPts val="200"/>
              </a:spcAft>
              <a:buFont typeface="+mj-lt"/>
              <a:buNone/>
            </a:pPr>
            <a:endParaRPr lang="en-GB" dirty="0">
              <a:solidFill>
                <a:srgbClr val="00517D"/>
              </a:solidFill>
              <a:latin typeface="Franklin Gothic Demi" charset="0"/>
              <a:ea typeface="+mj-ea"/>
              <a:cs typeface="+mj-cs"/>
            </a:endParaRPr>
          </a:p>
          <a:p>
            <a:pPr marL="0" indent="0">
              <a:spcBef>
                <a:spcPts val="200"/>
              </a:spcBef>
              <a:spcAft>
                <a:spcPts val="200"/>
              </a:spcAft>
              <a:buFont typeface="+mj-lt"/>
              <a:buNone/>
            </a:pPr>
            <a:endParaRPr lang="en-US" dirty="0"/>
          </a:p>
        </p:txBody>
      </p:sp>
      <p:sp>
        <p:nvSpPr>
          <p:cNvPr id="8" name="Textplatzhalter 3">
            <a:extLst>
              <a:ext uri="{FF2B5EF4-FFF2-40B4-BE49-F238E27FC236}">
                <a16:creationId xmlns:a16="http://schemas.microsoft.com/office/drawing/2014/main" id="{4DB698B3-723E-4C7B-9E82-645610E4A81E}"/>
              </a:ext>
            </a:extLst>
          </p:cNvPr>
          <p:cNvSpPr txBox="1">
            <a:spLocks/>
          </p:cNvSpPr>
          <p:nvPr/>
        </p:nvSpPr>
        <p:spPr>
          <a:xfrm>
            <a:off x="7955549" y="3969320"/>
            <a:ext cx="4081779" cy="3414120"/>
          </a:xfrm>
          <a:prstGeom prst="rect">
            <a:avLst/>
          </a:prstGeom>
        </p:spPr>
        <p:txBody>
          <a:bodyPr vert="horz" lIns="0" tIns="0" rIns="0" bIns="0" rtlCol="0">
            <a:noAutofit/>
          </a:bodyPr>
          <a:lstStyle>
            <a:lvl1pPr marL="360000" indent="-360000" algn="l" defTabSz="914400" rtl="0" eaLnBrk="1" latinLnBrk="0" hangingPunct="1">
              <a:lnSpc>
                <a:spcPct val="90000"/>
              </a:lnSpc>
              <a:spcBef>
                <a:spcPts val="1000"/>
              </a:spcBef>
              <a:spcAft>
                <a:spcPts val="500"/>
              </a:spcAft>
              <a:buClr>
                <a:schemeClr val="tx1"/>
              </a:buClr>
              <a:buFont typeface="+mj-lt"/>
              <a:buAutoNum type="arabicPeriod"/>
              <a:defRPr sz="2200" kern="1200" baseline="0">
                <a:solidFill>
                  <a:schemeClr val="tx1"/>
                </a:solidFill>
                <a:latin typeface="+mn-lt"/>
                <a:ea typeface="+mn-ea"/>
                <a:cs typeface="+mn-cs"/>
              </a:defRPr>
            </a:lvl1pPr>
            <a:lvl2pPr marL="360000" indent="-360000" algn="l" defTabSz="914400" rtl="0" eaLnBrk="1" latinLnBrk="0" hangingPunct="1">
              <a:lnSpc>
                <a:spcPct val="90000"/>
              </a:lnSpc>
              <a:spcBef>
                <a:spcPts val="1000"/>
              </a:spcBef>
              <a:spcAft>
                <a:spcPts val="500"/>
              </a:spcAft>
              <a:buClr>
                <a:schemeClr val="tx1"/>
              </a:buClr>
              <a:buFont typeface="+mj-lt"/>
              <a:buAutoNum type="arabicPeriod"/>
              <a:defRPr sz="2200" kern="1200" baseline="0">
                <a:solidFill>
                  <a:schemeClr val="tx1"/>
                </a:solidFill>
                <a:latin typeface="+mn-lt"/>
                <a:ea typeface="+mn-ea"/>
                <a:cs typeface="+mn-cs"/>
              </a:defRPr>
            </a:lvl2pPr>
            <a:lvl3pPr marL="360000" indent="-360000" algn="l" defTabSz="914400" rtl="0" eaLnBrk="1" latinLnBrk="0" hangingPunct="1">
              <a:lnSpc>
                <a:spcPct val="90000"/>
              </a:lnSpc>
              <a:spcBef>
                <a:spcPts val="1000"/>
              </a:spcBef>
              <a:spcAft>
                <a:spcPts val="500"/>
              </a:spcAft>
              <a:buClr>
                <a:schemeClr val="tx1"/>
              </a:buClr>
              <a:buFont typeface="+mj-lt"/>
              <a:buAutoNum type="arabicPeriod"/>
              <a:defRPr sz="2200" kern="1200" baseline="0">
                <a:solidFill>
                  <a:schemeClr val="tx1"/>
                </a:solidFill>
                <a:latin typeface="+mn-lt"/>
                <a:ea typeface="+mn-ea"/>
                <a:cs typeface="+mn-cs"/>
              </a:defRPr>
            </a:lvl3pPr>
            <a:lvl4pPr marL="360000" indent="-360000" algn="l" defTabSz="914400" rtl="0" eaLnBrk="1" latinLnBrk="0" hangingPunct="1">
              <a:lnSpc>
                <a:spcPct val="90000"/>
              </a:lnSpc>
              <a:spcBef>
                <a:spcPts val="1000"/>
              </a:spcBef>
              <a:spcAft>
                <a:spcPts val="500"/>
              </a:spcAft>
              <a:buClr>
                <a:schemeClr val="tx1"/>
              </a:buClr>
              <a:buFont typeface="+mj-lt"/>
              <a:buAutoNum type="arabicPeriod"/>
              <a:defRPr sz="2200" kern="1200" baseline="0">
                <a:solidFill>
                  <a:schemeClr val="tx1"/>
                </a:solidFill>
                <a:latin typeface="+mn-lt"/>
                <a:ea typeface="+mn-ea"/>
                <a:cs typeface="+mn-cs"/>
              </a:defRPr>
            </a:lvl4pPr>
            <a:lvl5pPr marL="360000" indent="-360000" algn="l" defTabSz="914400" rtl="0" eaLnBrk="1" latinLnBrk="0" hangingPunct="1">
              <a:lnSpc>
                <a:spcPct val="90000"/>
              </a:lnSpc>
              <a:spcBef>
                <a:spcPts val="1000"/>
              </a:spcBef>
              <a:spcAft>
                <a:spcPts val="500"/>
              </a:spcAft>
              <a:buClr>
                <a:schemeClr val="tx1"/>
              </a:buClr>
              <a:buFont typeface="+mj-lt"/>
              <a:buAutoNum type="arabicPeriod"/>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a:solidFill>
                  <a:srgbClr val="00517D"/>
                </a:solidFill>
                <a:latin typeface="Franklin Gothic Demi" charset="0"/>
                <a:ea typeface="+mj-ea"/>
                <a:cs typeface="+mj-cs"/>
              </a:rPr>
              <a:t>Indicators: </a:t>
            </a:r>
          </a:p>
          <a:p>
            <a:pPr marL="342900" indent="-342900">
              <a:buFont typeface="Arial" panose="020B0604020202020204" pitchFamily="34" charset="0"/>
              <a:buChar char="•"/>
            </a:pPr>
            <a:r>
              <a:rPr lang="en-US" sz="2400" dirty="0">
                <a:solidFill>
                  <a:srgbClr val="00517D"/>
                </a:solidFill>
                <a:latin typeface="Franklin Gothic Demi" charset="0"/>
                <a:ea typeface="+mj-ea"/>
                <a:cs typeface="+mj-cs"/>
              </a:rPr>
              <a:t>Overview of the specific objectives and indicators selected by the approved Interreg </a:t>
            </a:r>
            <a:r>
              <a:rPr lang="en-US" sz="2400" dirty="0" err="1">
                <a:solidFill>
                  <a:srgbClr val="00517D"/>
                </a:solidFill>
                <a:latin typeface="Franklin Gothic Demi" charset="0"/>
                <a:ea typeface="+mj-ea"/>
                <a:cs typeface="+mj-cs"/>
              </a:rPr>
              <a:t>programmes</a:t>
            </a:r>
            <a:endParaRPr lang="en-US" sz="2400" dirty="0">
              <a:solidFill>
                <a:srgbClr val="00517D"/>
              </a:solidFill>
              <a:latin typeface="Franklin Gothic Demi" charset="0"/>
              <a:ea typeface="+mj-ea"/>
              <a:cs typeface="+mj-cs"/>
            </a:endParaRPr>
          </a:p>
          <a:p>
            <a:pPr marL="342900" indent="-342900">
              <a:buFont typeface="Arial" panose="020B0604020202020204" pitchFamily="34" charset="0"/>
              <a:buChar char="•"/>
            </a:pPr>
            <a:r>
              <a:rPr lang="en-GB" sz="2400" dirty="0">
                <a:solidFill>
                  <a:srgbClr val="00517D"/>
                </a:solidFill>
                <a:latin typeface="Franklin Gothic Demi" charset="0"/>
                <a:ea typeface="+mj-ea"/>
                <a:cs typeface="+mj-cs"/>
              </a:rPr>
              <a:t>Overall view of the methodology documents</a:t>
            </a:r>
            <a:endParaRPr lang="de-DE" sz="2400" dirty="0">
              <a:solidFill>
                <a:srgbClr val="00517D"/>
              </a:solidFill>
              <a:latin typeface="Franklin Gothic Demi" charset="0"/>
              <a:ea typeface="+mj-ea"/>
              <a:cs typeface="+mj-cs"/>
            </a:endParaRPr>
          </a:p>
          <a:p>
            <a:pPr marL="0" indent="0">
              <a:buNone/>
            </a:pPr>
            <a:endParaRPr lang="en-GB" sz="2400" dirty="0">
              <a:solidFill>
                <a:srgbClr val="00517D"/>
              </a:solidFill>
              <a:latin typeface="Franklin Gothic Demi" charset="0"/>
              <a:ea typeface="+mj-ea"/>
              <a:cs typeface="+mj-cs"/>
            </a:endParaRPr>
          </a:p>
          <a:p>
            <a:pPr marL="0" indent="0">
              <a:buFont typeface="+mj-lt"/>
              <a:buNone/>
            </a:pPr>
            <a:endParaRPr lang="de-DE" sz="2400" dirty="0">
              <a:solidFill>
                <a:srgbClr val="00517D"/>
              </a:solidFill>
              <a:latin typeface="Franklin Gothic Demi" charset="0"/>
              <a:ea typeface="+mj-ea"/>
              <a:cs typeface="+mj-cs"/>
            </a:endParaRPr>
          </a:p>
          <a:p>
            <a:pPr marL="0" indent="0">
              <a:spcBef>
                <a:spcPts val="200"/>
              </a:spcBef>
              <a:spcAft>
                <a:spcPts val="200"/>
              </a:spcAft>
              <a:buFont typeface="+mj-lt"/>
              <a:buNone/>
            </a:pPr>
            <a:endParaRPr lang="en-GB" dirty="0"/>
          </a:p>
          <a:p>
            <a:pPr marL="0" indent="0">
              <a:spcBef>
                <a:spcPts val="200"/>
              </a:spcBef>
              <a:spcAft>
                <a:spcPts val="200"/>
              </a:spcAft>
              <a:buFont typeface="+mj-lt"/>
              <a:buNone/>
            </a:pPr>
            <a:endParaRPr lang="en-GB" dirty="0">
              <a:solidFill>
                <a:srgbClr val="00517D"/>
              </a:solidFill>
              <a:latin typeface="Franklin Gothic Demi" charset="0"/>
              <a:ea typeface="+mj-ea"/>
              <a:cs typeface="+mj-cs"/>
            </a:endParaRPr>
          </a:p>
          <a:p>
            <a:pPr marL="0" indent="0">
              <a:spcBef>
                <a:spcPts val="200"/>
              </a:spcBef>
              <a:spcAft>
                <a:spcPts val="200"/>
              </a:spcAft>
              <a:buFont typeface="+mj-lt"/>
              <a:buNone/>
            </a:pPr>
            <a:endParaRPr lang="en-US" dirty="0"/>
          </a:p>
        </p:txBody>
      </p:sp>
      <p:pic>
        <p:nvPicPr>
          <p:cNvPr id="12" name="Grafik 11">
            <a:extLst>
              <a:ext uri="{FF2B5EF4-FFF2-40B4-BE49-F238E27FC236}">
                <a16:creationId xmlns:a16="http://schemas.microsoft.com/office/drawing/2014/main" id="{7D88FA5C-C250-4445-B14F-569DB3D73BE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10887" y="1164746"/>
            <a:ext cx="4081779" cy="2296001"/>
          </a:xfrm>
          <a:prstGeom prst="rect">
            <a:avLst/>
          </a:prstGeom>
          <a:ln>
            <a:noFill/>
          </a:ln>
          <a:effectLst>
            <a:softEdge rad="112500"/>
          </a:effectLst>
        </p:spPr>
      </p:pic>
    </p:spTree>
    <p:extLst>
      <p:ext uri="{BB962C8B-B14F-4D97-AF65-F5344CB8AC3E}">
        <p14:creationId xmlns:p14="http://schemas.microsoft.com/office/powerpoint/2010/main" val="381601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9799" y="2256113"/>
            <a:ext cx="6892380" cy="484748"/>
          </a:xfrm>
        </p:spPr>
        <p:txBody>
          <a:bodyPr/>
          <a:lstStyle/>
          <a:p>
            <a:r>
              <a:rPr lang="en-GB" dirty="0">
                <a:solidFill>
                  <a:srgbClr val="00517D"/>
                </a:solidFill>
              </a:rPr>
              <a:t>Lunch break  (13:00-14:00)</a:t>
            </a:r>
          </a:p>
        </p:txBody>
      </p:sp>
      <p:pic>
        <p:nvPicPr>
          <p:cNvPr id="1026" name="Picture 2" descr="11 Reasons You Should try Turkish Food in Netherlands">
            <a:extLst>
              <a:ext uri="{FF2B5EF4-FFF2-40B4-BE49-F238E27FC236}">
                <a16:creationId xmlns:a16="http://schemas.microsoft.com/office/drawing/2014/main" id="{3B9E4D29-04D1-42B2-91DC-11AA5ECA7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822" y="3429000"/>
            <a:ext cx="4240025" cy="30675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723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7828" y="2129442"/>
            <a:ext cx="9696232" cy="1495794"/>
          </a:xfrm>
        </p:spPr>
        <p:txBody>
          <a:bodyPr/>
          <a:lstStyle/>
          <a:p>
            <a:r>
              <a:rPr lang="en-US" sz="3600" dirty="0">
                <a:solidFill>
                  <a:srgbClr val="00517D"/>
                </a:solidFill>
              </a:rPr>
              <a:t>Indicators</a:t>
            </a:r>
            <a:br>
              <a:rPr lang="en-US" sz="3600" dirty="0">
                <a:solidFill>
                  <a:srgbClr val="00517D"/>
                </a:solidFill>
              </a:rPr>
            </a:br>
            <a:r>
              <a:rPr lang="en-US" sz="3600" dirty="0">
                <a:solidFill>
                  <a:srgbClr val="00517D"/>
                </a:solidFill>
              </a:rPr>
              <a:t> </a:t>
            </a:r>
            <a:br>
              <a:rPr lang="en-US" sz="3600" dirty="0">
                <a:solidFill>
                  <a:srgbClr val="00517D"/>
                </a:solidFill>
              </a:rPr>
            </a:br>
            <a:endParaRPr lang="de-DE" sz="3600" dirty="0">
              <a:solidFill>
                <a:srgbClr val="00517D"/>
              </a:solidFill>
            </a:endParaRPr>
          </a:p>
        </p:txBody>
      </p:sp>
      <p:pic>
        <p:nvPicPr>
          <p:cNvPr id="5" name="Bildplatzhalter 4"/>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tretch>
            <a:fillRect/>
          </a:stretch>
        </p:blipFill>
        <p:spPr>
          <a:xfrm>
            <a:off x="2770068" y="3429001"/>
            <a:ext cx="3376853" cy="2700339"/>
          </a:xfrm>
        </p:spPr>
      </p:pic>
    </p:spTree>
    <p:extLst>
      <p:ext uri="{BB962C8B-B14F-4D97-AF65-F5344CB8AC3E}">
        <p14:creationId xmlns:p14="http://schemas.microsoft.com/office/powerpoint/2010/main" val="3160237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9523381D-DE52-45A1-81B3-019065EC7CE1}"/>
              </a:ext>
            </a:extLst>
          </p:cNvPr>
          <p:cNvSpPr/>
          <p:nvPr/>
        </p:nvSpPr>
        <p:spPr>
          <a:xfrm>
            <a:off x="5888352" y="4385909"/>
            <a:ext cx="1252678" cy="1228471"/>
          </a:xfrm>
          <a:prstGeom prst="ellipse">
            <a:avLst/>
          </a:prstGeom>
          <a:solidFill>
            <a:srgbClr val="00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platzhalter 4"/>
          <p:cNvSpPr>
            <a:spLocks noGrp="1"/>
          </p:cNvSpPr>
          <p:nvPr>
            <p:ph type="body" sz="quarter" idx="12"/>
          </p:nvPr>
        </p:nvSpPr>
        <p:spPr>
          <a:xfrm>
            <a:off x="624421" y="1662780"/>
            <a:ext cx="11196518" cy="4870542"/>
          </a:xfrm>
        </p:spPr>
        <p:txBody>
          <a:bodyPr/>
          <a:lstStyle/>
          <a:p>
            <a:pPr marL="0" indent="0">
              <a:buNone/>
            </a:pPr>
            <a:endParaRPr lang="en-US" sz="2400" i="1" dirty="0"/>
          </a:p>
          <a:p>
            <a:pPr marL="0" indent="0">
              <a:buNone/>
            </a:pPr>
            <a:endParaRPr lang="en-US" sz="2400" i="1" dirty="0"/>
          </a:p>
          <a:p>
            <a:pPr marL="0" indent="0">
              <a:buNone/>
            </a:pPr>
            <a:endParaRPr lang="de-AT" sz="2400" i="1" dirty="0"/>
          </a:p>
        </p:txBody>
      </p:sp>
      <p:sp>
        <p:nvSpPr>
          <p:cNvPr id="6" name="Title 1"/>
          <p:cNvSpPr txBox="1">
            <a:spLocks/>
          </p:cNvSpPr>
          <p:nvPr/>
        </p:nvSpPr>
        <p:spPr>
          <a:xfrm>
            <a:off x="624421" y="679583"/>
            <a:ext cx="10943167" cy="48474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GB" dirty="0">
                <a:solidFill>
                  <a:srgbClr val="00517D"/>
                </a:solidFill>
              </a:rPr>
              <a:t>What indicators do you find still challenging?</a:t>
            </a:r>
            <a:endParaRPr lang="en-GB" dirty="0"/>
          </a:p>
        </p:txBody>
      </p:sp>
      <p:sp>
        <p:nvSpPr>
          <p:cNvPr id="4" name="Textfeld 3">
            <a:extLst>
              <a:ext uri="{FF2B5EF4-FFF2-40B4-BE49-F238E27FC236}">
                <a16:creationId xmlns:a16="http://schemas.microsoft.com/office/drawing/2014/main" id="{F52AD5C7-697C-4564-9DDE-72F0984D15D3}"/>
              </a:ext>
            </a:extLst>
          </p:cNvPr>
          <p:cNvSpPr txBox="1"/>
          <p:nvPr/>
        </p:nvSpPr>
        <p:spPr>
          <a:xfrm>
            <a:off x="5834401" y="4646201"/>
            <a:ext cx="1252679" cy="707886"/>
          </a:xfrm>
          <a:prstGeom prst="rect">
            <a:avLst/>
          </a:prstGeom>
          <a:noFill/>
        </p:spPr>
        <p:txBody>
          <a:bodyPr wrap="square" rtlCol="0">
            <a:spAutoFit/>
          </a:bodyPr>
          <a:lstStyle/>
          <a:p>
            <a:pPr algn="ctr"/>
            <a:r>
              <a:rPr lang="en-GB" sz="2000" dirty="0"/>
              <a:t>Put your dot </a:t>
            </a:r>
          </a:p>
        </p:txBody>
      </p:sp>
      <p:pic>
        <p:nvPicPr>
          <p:cNvPr id="2" name="Grafik 1">
            <a:extLst>
              <a:ext uri="{FF2B5EF4-FFF2-40B4-BE49-F238E27FC236}">
                <a16:creationId xmlns:a16="http://schemas.microsoft.com/office/drawing/2014/main" id="{F0E7EBB2-CAC6-49C5-874A-6C4F66A84C59}"/>
              </a:ext>
            </a:extLst>
          </p:cNvPr>
          <p:cNvPicPr>
            <a:picLocks noChangeAspect="1"/>
          </p:cNvPicPr>
          <p:nvPr/>
        </p:nvPicPr>
        <p:blipFill>
          <a:blip r:embed="rId4"/>
          <a:stretch>
            <a:fillRect/>
          </a:stretch>
        </p:blipFill>
        <p:spPr>
          <a:xfrm>
            <a:off x="5888351" y="1662779"/>
            <a:ext cx="5481099" cy="2224681"/>
          </a:xfrm>
          <a:prstGeom prst="rect">
            <a:avLst/>
          </a:prstGeom>
        </p:spPr>
      </p:pic>
      <p:graphicFrame>
        <p:nvGraphicFramePr>
          <p:cNvPr id="11" name="Objekt 10">
            <a:extLst>
              <a:ext uri="{FF2B5EF4-FFF2-40B4-BE49-F238E27FC236}">
                <a16:creationId xmlns:a16="http://schemas.microsoft.com/office/drawing/2014/main" id="{42C8E5AE-565E-4B4C-AF73-8DF30F5C5052}"/>
              </a:ext>
            </a:extLst>
          </p:cNvPr>
          <p:cNvGraphicFramePr>
            <a:graphicFrameLocks noChangeAspect="1"/>
          </p:cNvGraphicFramePr>
          <p:nvPr>
            <p:extLst>
              <p:ext uri="{D42A27DB-BD31-4B8C-83A1-F6EECF244321}">
                <p14:modId xmlns:p14="http://schemas.microsoft.com/office/powerpoint/2010/main" val="2081326428"/>
              </p:ext>
            </p:extLst>
          </p:nvPr>
        </p:nvGraphicFramePr>
        <p:xfrm>
          <a:off x="692286" y="1662779"/>
          <a:ext cx="4989715" cy="3532441"/>
        </p:xfrm>
        <a:graphic>
          <a:graphicData uri="http://schemas.openxmlformats.org/presentationml/2006/ole">
            <mc:AlternateContent xmlns:mc="http://schemas.openxmlformats.org/markup-compatibility/2006">
              <mc:Choice xmlns:v="urn:schemas-microsoft-com:vml" Requires="v">
                <p:oleObj spid="_x0000_s2050" name="Worksheet" r:id="rId5" imgW="12738075" imgH="9017088" progId="Excel.Sheet.12">
                  <p:embed/>
                </p:oleObj>
              </mc:Choice>
              <mc:Fallback>
                <p:oleObj name="Worksheet" r:id="rId5" imgW="12738075" imgH="9017088" progId="Excel.Sheet.12">
                  <p:embed/>
                  <p:pic>
                    <p:nvPicPr>
                      <p:cNvPr id="0" name=""/>
                      <p:cNvPicPr/>
                      <p:nvPr/>
                    </p:nvPicPr>
                    <p:blipFill>
                      <a:blip r:embed="rId6"/>
                      <a:stretch>
                        <a:fillRect/>
                      </a:stretch>
                    </p:blipFill>
                    <p:spPr>
                      <a:xfrm>
                        <a:off x="692286" y="1662779"/>
                        <a:ext cx="4989715" cy="3532441"/>
                      </a:xfrm>
                      <a:prstGeom prst="rect">
                        <a:avLst/>
                      </a:prstGeom>
                    </p:spPr>
                  </p:pic>
                </p:oleObj>
              </mc:Fallback>
            </mc:AlternateContent>
          </a:graphicData>
        </a:graphic>
      </p:graphicFrame>
      <p:sp>
        <p:nvSpPr>
          <p:cNvPr id="12" name="Ellipse 11">
            <a:extLst>
              <a:ext uri="{FF2B5EF4-FFF2-40B4-BE49-F238E27FC236}">
                <a16:creationId xmlns:a16="http://schemas.microsoft.com/office/drawing/2014/main" id="{95362EC9-BC9E-4540-8F31-A4F855C582CA}"/>
              </a:ext>
            </a:extLst>
          </p:cNvPr>
          <p:cNvSpPr/>
          <p:nvPr/>
        </p:nvSpPr>
        <p:spPr>
          <a:xfrm>
            <a:off x="7293430" y="5075771"/>
            <a:ext cx="1252678" cy="122847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feld 12">
            <a:extLst>
              <a:ext uri="{FF2B5EF4-FFF2-40B4-BE49-F238E27FC236}">
                <a16:creationId xmlns:a16="http://schemas.microsoft.com/office/drawing/2014/main" id="{FCBA5595-8D5A-42D9-935E-A353A9FD99FD}"/>
              </a:ext>
            </a:extLst>
          </p:cNvPr>
          <p:cNvSpPr txBox="1"/>
          <p:nvPr/>
        </p:nvSpPr>
        <p:spPr>
          <a:xfrm>
            <a:off x="7293430" y="5354087"/>
            <a:ext cx="1252679" cy="707886"/>
          </a:xfrm>
          <a:prstGeom prst="rect">
            <a:avLst/>
          </a:prstGeom>
          <a:noFill/>
        </p:spPr>
        <p:txBody>
          <a:bodyPr wrap="square" rtlCol="0">
            <a:spAutoFit/>
          </a:bodyPr>
          <a:lstStyle/>
          <a:p>
            <a:pPr algn="ctr"/>
            <a:r>
              <a:rPr lang="en-GB" sz="2000" dirty="0"/>
              <a:t>Put your dot </a:t>
            </a:r>
          </a:p>
        </p:txBody>
      </p:sp>
    </p:spTree>
    <p:extLst>
      <p:ext uri="{BB962C8B-B14F-4D97-AF65-F5344CB8AC3E}">
        <p14:creationId xmlns:p14="http://schemas.microsoft.com/office/powerpoint/2010/main" val="1634066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2135188" y="1341439"/>
            <a:ext cx="7848600" cy="4391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ctr"/>
            <a:r>
              <a:rPr lang="en-GB" altLang="en-US" sz="4000" b="1" dirty="0"/>
              <a:t>2021-2027 </a:t>
            </a:r>
            <a:br>
              <a:rPr lang="en-GB" altLang="en-US" sz="4000" b="1" dirty="0"/>
            </a:br>
            <a:r>
              <a:rPr lang="en-GB" altLang="en-US" sz="4000" b="1" dirty="0"/>
              <a:t>Indicators and </a:t>
            </a:r>
            <a:br>
              <a:rPr lang="en-GB" altLang="en-US" sz="4000" b="1" dirty="0"/>
            </a:br>
            <a:r>
              <a:rPr lang="en-GB" altLang="en-US" sz="4000" b="1" dirty="0"/>
              <a:t>intervention logic </a:t>
            </a:r>
            <a:br>
              <a:rPr lang="en-GB" altLang="en-US" sz="4000" b="1" dirty="0"/>
            </a:br>
            <a:br>
              <a:rPr lang="en-GB" altLang="en-US" sz="4000" b="1" dirty="0"/>
            </a:br>
            <a:br>
              <a:rPr lang="en-GB" altLang="en-US" sz="4000" b="1" i="1" dirty="0"/>
            </a:br>
            <a:r>
              <a:rPr lang="en-GB" altLang="en-US" sz="2800" b="1" i="1" dirty="0"/>
              <a:t>REGIO B2 Evaluation and </a:t>
            </a:r>
            <a:br>
              <a:rPr lang="en-GB" altLang="en-US" sz="2800" b="1" i="1" dirty="0"/>
            </a:br>
            <a:r>
              <a:rPr lang="en-GB" altLang="en-US" sz="2800" b="1" i="1" dirty="0"/>
              <a:t>European Semester Unit</a:t>
            </a:r>
            <a:br>
              <a:rPr lang="en-GB" altLang="en-US" sz="2800" b="1" i="1" dirty="0"/>
            </a:br>
            <a:endParaRPr lang="en-GB" altLang="en-US" sz="2800" dirty="0"/>
          </a:p>
        </p:txBody>
      </p:sp>
      <p:sp>
        <p:nvSpPr>
          <p:cNvPr id="5123" name="Slide Number Placeholder 1"/>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9ACE8452-8D63-4EC5-8DFD-7C9319AE40BB}" type="slidenum">
              <a:rPr kumimoji="0" lang="en-GB" altLang="en-US" sz="1400" b="0" i="0" u="none" strike="noStrike" kern="1200" cap="none" spc="0" normalizeH="0" baseline="0" noProof="0">
                <a:ln>
                  <a:noFill/>
                </a:ln>
                <a:solidFill>
                  <a:srgbClr val="FFFFFF"/>
                </a:solidFill>
                <a:effectLst/>
                <a:uLnTx/>
                <a:uFillTx/>
                <a:latin typeface="Verdana" panose="020B0604030504040204" pitchFamily="34" charset="0"/>
                <a:ea typeface="+mn-ea"/>
                <a:cs typeface="+mn-cs"/>
              </a:rPr>
              <a:pPr marL="0" marR="0" lvl="0" indent="0" algn="l" defTabSz="914400" rtl="0" eaLnBrk="1" fontAlgn="auto" latinLnBrk="0" hangingPunct="1">
                <a:lnSpc>
                  <a:spcPct val="100000"/>
                </a:lnSpc>
                <a:spcBef>
                  <a:spcPct val="0"/>
                </a:spcBef>
                <a:spcAft>
                  <a:spcPts val="0"/>
                </a:spcAft>
                <a:buClrTx/>
                <a:buSzTx/>
                <a:buFontTx/>
                <a:buNone/>
                <a:tabLst/>
                <a:defRPr/>
              </a:pPr>
              <a:t>33</a:t>
            </a:fld>
            <a:endParaRPr kumimoji="0" lang="en-GB" altLang="en-US" sz="14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5124" name="Rectangle 4"/>
          <p:cNvSpPr>
            <a:spLocks noChangeArrowheads="1"/>
          </p:cNvSpPr>
          <p:nvPr/>
        </p:nvSpPr>
        <p:spPr bwMode="auto">
          <a:xfrm>
            <a:off x="5735639" y="6524626"/>
            <a:ext cx="7207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175"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a:ln>
                <a:noFill/>
              </a:ln>
              <a:solidFill>
                <a:srgbClr val="0F5494"/>
              </a:solidFill>
              <a:effectLst/>
              <a:uLnTx/>
              <a:uFillTx/>
              <a:latin typeface="Verdana" panose="020B0604030504040204" pitchFamily="34" charset="0"/>
              <a:ea typeface="+mn-ea"/>
              <a:cs typeface="+mn-cs"/>
            </a:endParaRPr>
          </a:p>
        </p:txBody>
      </p:sp>
      <p:sp>
        <p:nvSpPr>
          <p:cNvPr id="5125" name="Rectangle 5"/>
          <p:cNvSpPr>
            <a:spLocks noChangeArrowheads="1"/>
          </p:cNvSpPr>
          <p:nvPr/>
        </p:nvSpPr>
        <p:spPr bwMode="auto">
          <a:xfrm>
            <a:off x="5735639" y="6572250"/>
            <a:ext cx="720725" cy="331788"/>
          </a:xfrm>
          <a:prstGeom prst="rect">
            <a:avLst/>
          </a:prstGeom>
          <a:solidFill>
            <a:srgbClr val="EE8032"/>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175"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a:ln>
                <a:noFill/>
              </a:ln>
              <a:solidFill>
                <a:srgbClr val="0F5494"/>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30061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4044352" cy="3881904"/>
          </a:xfrm>
        </p:spPr>
        <p:txBody>
          <a:bodyPr/>
          <a:lstStyle/>
          <a:p>
            <a:r>
              <a:rPr lang="en-IE" dirty="0"/>
              <a:t>1) The indicator system </a:t>
            </a:r>
          </a:p>
          <a:p>
            <a:r>
              <a:rPr lang="en-IE" dirty="0"/>
              <a:t>2) Thematic allocations</a:t>
            </a:r>
          </a:p>
          <a:p>
            <a:r>
              <a:rPr lang="en-IE" dirty="0"/>
              <a:t>3) What we have seen in the methodology documents</a:t>
            </a:r>
          </a:p>
          <a:p>
            <a:r>
              <a:rPr lang="en-IE" dirty="0"/>
              <a:t>4) Open Data Platform</a:t>
            </a:r>
          </a:p>
          <a:p>
            <a:r>
              <a:rPr lang="en-IE" dirty="0"/>
              <a:t>5) Final remarks</a:t>
            </a:r>
          </a:p>
        </p:txBody>
      </p:sp>
      <p:sp>
        <p:nvSpPr>
          <p:cNvPr id="3" name="Title 2"/>
          <p:cNvSpPr>
            <a:spLocks noGrp="1"/>
          </p:cNvSpPr>
          <p:nvPr>
            <p:ph type="title"/>
          </p:nvPr>
        </p:nvSpPr>
        <p:spPr/>
        <p:txBody>
          <a:bodyPr/>
          <a:lstStyle/>
          <a:p>
            <a:r>
              <a:rPr lang="en-IE" dirty="0"/>
              <a:t>Points of discussion</a:t>
            </a:r>
          </a:p>
        </p:txBody>
      </p:sp>
      <p:pic>
        <p:nvPicPr>
          <p:cNvPr id="4" name="Picture 3"/>
          <p:cNvPicPr>
            <a:picLocks noChangeAspect="1"/>
          </p:cNvPicPr>
          <p:nvPr/>
        </p:nvPicPr>
        <p:blipFill>
          <a:blip r:embed="rId2"/>
          <a:stretch>
            <a:fillRect/>
          </a:stretch>
        </p:blipFill>
        <p:spPr>
          <a:xfrm>
            <a:off x="5036120" y="2120636"/>
            <a:ext cx="6652674" cy="3291881"/>
          </a:xfrm>
          <a:prstGeom prst="rect">
            <a:avLst/>
          </a:prstGeom>
        </p:spPr>
      </p:pic>
      <p:sp>
        <p:nvSpPr>
          <p:cNvPr id="5" name="TextBox 4"/>
          <p:cNvSpPr txBox="1"/>
          <p:nvPr/>
        </p:nvSpPr>
        <p:spPr>
          <a:xfrm>
            <a:off x="5036120" y="1966747"/>
            <a:ext cx="5486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4D4D4D"/>
                </a:solidFill>
                <a:effectLst/>
                <a:uLnTx/>
                <a:uFillTx/>
                <a:latin typeface="Arial"/>
                <a:ea typeface="+mn-ea"/>
                <a:cs typeface="+mn-cs"/>
              </a:rPr>
              <a:t>Overview of ETC programme status, September 2022</a:t>
            </a:r>
          </a:p>
        </p:txBody>
      </p:sp>
    </p:spTree>
    <p:extLst>
      <p:ext uri="{BB962C8B-B14F-4D97-AF65-F5344CB8AC3E}">
        <p14:creationId xmlns:p14="http://schemas.microsoft.com/office/powerpoint/2010/main" val="1510906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(1) Indicators</a:t>
            </a:r>
          </a:p>
        </p:txBody>
      </p:sp>
      <p:pic>
        <p:nvPicPr>
          <p:cNvPr id="5" name="Picture 4"/>
          <p:cNvPicPr>
            <a:picLocks noChangeAspect="1"/>
          </p:cNvPicPr>
          <p:nvPr/>
        </p:nvPicPr>
        <p:blipFill>
          <a:blip r:embed="rId2"/>
          <a:stretch>
            <a:fillRect/>
          </a:stretch>
        </p:blipFill>
        <p:spPr>
          <a:xfrm>
            <a:off x="780940" y="1835523"/>
            <a:ext cx="4584589" cy="2755631"/>
          </a:xfrm>
          <a:prstGeom prst="rect">
            <a:avLst/>
          </a:prstGeom>
        </p:spPr>
      </p:pic>
      <p:sp>
        <p:nvSpPr>
          <p:cNvPr id="6" name="TextBox 5"/>
          <p:cNvSpPr txBox="1"/>
          <p:nvPr/>
        </p:nvSpPr>
        <p:spPr>
          <a:xfrm>
            <a:off x="780940" y="4699795"/>
            <a:ext cx="379207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err="1">
                <a:ln>
                  <a:noFill/>
                </a:ln>
                <a:solidFill>
                  <a:srgbClr val="4D4D4D"/>
                </a:solidFill>
                <a:effectLst/>
                <a:uLnTx/>
                <a:uFillTx/>
                <a:latin typeface="Arial"/>
                <a:ea typeface="+mn-ea"/>
                <a:cs typeface="+mn-cs"/>
              </a:rPr>
              <a:t>Aprox</a:t>
            </a:r>
            <a:r>
              <a:rPr kumimoji="0" lang="en-IE" sz="1800" b="0" i="0" u="none" strike="noStrike" kern="1200" cap="none" spc="0" normalizeH="0" baseline="0" noProof="0" dirty="0">
                <a:ln>
                  <a:noFill/>
                </a:ln>
                <a:solidFill>
                  <a:srgbClr val="4D4D4D"/>
                </a:solidFill>
                <a:effectLst/>
                <a:uLnTx/>
                <a:uFillTx/>
                <a:latin typeface="Arial"/>
                <a:ea typeface="+mn-ea"/>
                <a:cs typeface="+mn-cs"/>
              </a:rPr>
              <a:t>. 1500 indicators encoded: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IE" sz="1800" b="0" i="0" u="none" strike="noStrike" kern="1200" cap="none" spc="0" normalizeH="0" baseline="0" noProof="0" dirty="0">
                <a:ln>
                  <a:noFill/>
                </a:ln>
                <a:solidFill>
                  <a:srgbClr val="4D4D4D"/>
                </a:solidFill>
                <a:effectLst/>
                <a:uLnTx/>
                <a:uFillTx/>
                <a:latin typeface="Arial"/>
                <a:ea typeface="+mn-ea"/>
                <a:cs typeface="+mn-cs"/>
              </a:rPr>
              <a:t>1400 common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IE" sz="1800" b="0" i="0" u="none" strike="noStrike" kern="1200" cap="none" spc="0" normalizeH="0" baseline="0" noProof="0" dirty="0">
                <a:ln>
                  <a:noFill/>
                </a:ln>
                <a:solidFill>
                  <a:srgbClr val="4D4D4D"/>
                </a:solidFill>
                <a:effectLst/>
                <a:uLnTx/>
                <a:uFillTx/>
                <a:latin typeface="Arial"/>
                <a:ea typeface="+mn-ea"/>
                <a:cs typeface="+mn-cs"/>
              </a:rPr>
              <a:t>100 specific </a:t>
            </a:r>
          </a:p>
        </p:txBody>
      </p:sp>
      <p:pic>
        <p:nvPicPr>
          <p:cNvPr id="8" name="Picture 7"/>
          <p:cNvPicPr>
            <a:picLocks noChangeAspect="1"/>
          </p:cNvPicPr>
          <p:nvPr/>
        </p:nvPicPr>
        <p:blipFill>
          <a:blip r:embed="rId3"/>
          <a:stretch>
            <a:fillRect/>
          </a:stretch>
        </p:blipFill>
        <p:spPr>
          <a:xfrm>
            <a:off x="6029320" y="1835523"/>
            <a:ext cx="4584589" cy="2755631"/>
          </a:xfrm>
          <a:prstGeom prst="rect">
            <a:avLst/>
          </a:prstGeom>
        </p:spPr>
      </p:pic>
      <p:sp>
        <p:nvSpPr>
          <p:cNvPr id="9" name="TextBox 8"/>
          <p:cNvSpPr txBox="1"/>
          <p:nvPr/>
        </p:nvSpPr>
        <p:spPr>
          <a:xfrm>
            <a:off x="6124211" y="4699795"/>
            <a:ext cx="379207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4D4D4D"/>
                </a:solidFill>
                <a:effectLst/>
                <a:uLnTx/>
                <a:uFillTx/>
                <a:latin typeface="Arial"/>
                <a:ea typeface="+mn-ea"/>
                <a:cs typeface="+mn-cs"/>
              </a:rPr>
              <a:t>Among the common indicators encoded: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IE" sz="1800" b="0" i="0" u="none" strike="noStrike" kern="1200" cap="none" spc="0" normalizeH="0" baseline="0" noProof="0" dirty="0">
                <a:ln>
                  <a:noFill/>
                </a:ln>
                <a:solidFill>
                  <a:srgbClr val="4D4D4D"/>
                </a:solidFill>
                <a:effectLst/>
                <a:uLnTx/>
                <a:uFillTx/>
                <a:latin typeface="Arial"/>
                <a:ea typeface="+mn-ea"/>
                <a:cs typeface="+mn-cs"/>
              </a:rPr>
              <a:t>1150 </a:t>
            </a:r>
            <a:r>
              <a:rPr kumimoji="0" lang="en-IE" sz="1800" b="0" i="0" u="none" strike="noStrike" kern="1200" cap="none" spc="0" normalizeH="0" baseline="0" noProof="0" dirty="0" err="1">
                <a:ln>
                  <a:noFill/>
                </a:ln>
                <a:solidFill>
                  <a:srgbClr val="4D4D4D"/>
                </a:solidFill>
                <a:effectLst/>
                <a:uLnTx/>
                <a:uFillTx/>
                <a:latin typeface="Arial"/>
                <a:ea typeface="+mn-ea"/>
                <a:cs typeface="+mn-cs"/>
              </a:rPr>
              <a:t>Interreg</a:t>
            </a:r>
            <a:r>
              <a:rPr kumimoji="0" lang="en-IE" sz="1800" b="0" i="0" u="none" strike="noStrike" kern="1200" cap="none" spc="0" normalizeH="0" baseline="0" noProof="0" dirty="0">
                <a:ln>
                  <a:noFill/>
                </a:ln>
                <a:solidFill>
                  <a:srgbClr val="4D4D4D"/>
                </a:solidFill>
                <a:effectLst/>
                <a:uLnTx/>
                <a:uFillTx/>
                <a:latin typeface="Arial"/>
                <a:ea typeface="+mn-ea"/>
                <a:cs typeface="+mn-cs"/>
              </a:rPr>
              <a:t> indicators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IE" sz="1800" b="0" i="0" u="none" strike="noStrike" kern="1200" cap="none" spc="0" normalizeH="0" baseline="0" noProof="0" dirty="0">
                <a:ln>
                  <a:noFill/>
                </a:ln>
                <a:solidFill>
                  <a:srgbClr val="4D4D4D"/>
                </a:solidFill>
                <a:effectLst/>
                <a:uLnTx/>
                <a:uFillTx/>
                <a:latin typeface="Arial"/>
                <a:ea typeface="+mn-ea"/>
                <a:cs typeface="+mn-cs"/>
              </a:rPr>
              <a:t>250 ERDF indicators </a:t>
            </a:r>
          </a:p>
        </p:txBody>
      </p:sp>
      <p:sp>
        <p:nvSpPr>
          <p:cNvPr id="10" name="TextBox 9"/>
          <p:cNvSpPr txBox="1"/>
          <p:nvPr/>
        </p:nvSpPr>
        <p:spPr>
          <a:xfrm>
            <a:off x="4127990" y="985352"/>
            <a:ext cx="48825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4D4D4D"/>
                </a:solidFill>
                <a:effectLst/>
                <a:uLnTx/>
                <a:uFillTx/>
                <a:latin typeface="Arial"/>
                <a:ea typeface="+mn-ea"/>
                <a:cs typeface="+mn-cs"/>
              </a:rPr>
              <a:t>(adopted programmes, September 2022)</a:t>
            </a:r>
          </a:p>
        </p:txBody>
      </p:sp>
    </p:spTree>
    <p:extLst>
      <p:ext uri="{BB962C8B-B14F-4D97-AF65-F5344CB8AC3E}">
        <p14:creationId xmlns:p14="http://schemas.microsoft.com/office/powerpoint/2010/main" val="3747400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(1) Indicators</a:t>
            </a:r>
          </a:p>
        </p:txBody>
      </p:sp>
      <p:pic>
        <p:nvPicPr>
          <p:cNvPr id="2" name="Picture 1"/>
          <p:cNvPicPr>
            <a:picLocks noChangeAspect="1"/>
          </p:cNvPicPr>
          <p:nvPr/>
        </p:nvPicPr>
        <p:blipFill>
          <a:blip r:embed="rId2"/>
          <a:stretch>
            <a:fillRect/>
          </a:stretch>
        </p:blipFill>
        <p:spPr>
          <a:xfrm>
            <a:off x="970722" y="2060306"/>
            <a:ext cx="5224056" cy="3141423"/>
          </a:xfrm>
          <a:prstGeom prst="rect">
            <a:avLst/>
          </a:prstGeom>
        </p:spPr>
      </p:pic>
      <p:pic>
        <p:nvPicPr>
          <p:cNvPr id="11" name="Picture 10"/>
          <p:cNvPicPr>
            <a:picLocks noChangeAspect="1"/>
          </p:cNvPicPr>
          <p:nvPr/>
        </p:nvPicPr>
        <p:blipFill>
          <a:blip r:embed="rId3"/>
          <a:stretch>
            <a:fillRect/>
          </a:stretch>
        </p:blipFill>
        <p:spPr>
          <a:xfrm>
            <a:off x="6194778" y="2060306"/>
            <a:ext cx="5107382" cy="3141423"/>
          </a:xfrm>
          <a:prstGeom prst="rect">
            <a:avLst/>
          </a:prstGeom>
        </p:spPr>
      </p:pic>
    </p:spTree>
    <p:extLst>
      <p:ext uri="{BB962C8B-B14F-4D97-AF65-F5344CB8AC3E}">
        <p14:creationId xmlns:p14="http://schemas.microsoft.com/office/powerpoint/2010/main" val="631818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(2) Thematic allocations</a:t>
            </a:r>
          </a:p>
        </p:txBody>
      </p:sp>
      <p:pic>
        <p:nvPicPr>
          <p:cNvPr id="7" name="Picture 6"/>
          <p:cNvPicPr>
            <a:picLocks noChangeAspect="1"/>
          </p:cNvPicPr>
          <p:nvPr/>
        </p:nvPicPr>
        <p:blipFill>
          <a:blip r:embed="rId2"/>
          <a:stretch>
            <a:fillRect/>
          </a:stretch>
        </p:blipFill>
        <p:spPr>
          <a:xfrm>
            <a:off x="1056623" y="1385131"/>
            <a:ext cx="7403983" cy="4419600"/>
          </a:xfrm>
          <a:prstGeom prst="rect">
            <a:avLst/>
          </a:prstGeom>
        </p:spPr>
      </p:pic>
      <p:pic>
        <p:nvPicPr>
          <p:cNvPr id="8" name="Picture 7"/>
          <p:cNvPicPr>
            <a:picLocks noChangeAspect="1"/>
          </p:cNvPicPr>
          <p:nvPr/>
        </p:nvPicPr>
        <p:blipFill>
          <a:blip r:embed="rId3"/>
          <a:stretch>
            <a:fillRect/>
          </a:stretch>
        </p:blipFill>
        <p:spPr>
          <a:xfrm>
            <a:off x="9463838" y="3667225"/>
            <a:ext cx="2230856" cy="2329485"/>
          </a:xfrm>
          <a:prstGeom prst="rect">
            <a:avLst/>
          </a:prstGeom>
        </p:spPr>
      </p:pic>
    </p:spTree>
    <p:extLst>
      <p:ext uri="{BB962C8B-B14F-4D97-AF65-F5344CB8AC3E}">
        <p14:creationId xmlns:p14="http://schemas.microsoft.com/office/powerpoint/2010/main" val="1092141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8" y="2316514"/>
            <a:ext cx="10905699" cy="2919629"/>
          </a:xfrm>
        </p:spPr>
        <p:txBody>
          <a:bodyPr/>
          <a:lstStyle/>
          <a:p>
            <a:r>
              <a:rPr lang="en-IE" dirty="0"/>
              <a:t>A positive shift towards using the common indicators</a:t>
            </a:r>
          </a:p>
          <a:p>
            <a:r>
              <a:rPr lang="en-IE" dirty="0"/>
              <a:t>A high coverage of the actions proposed through the selected indicators</a:t>
            </a:r>
          </a:p>
          <a:p>
            <a:r>
              <a:rPr lang="en-IE" dirty="0"/>
              <a:t>Two main approaches for target calculation (unit cost, outputs/project)</a:t>
            </a:r>
          </a:p>
          <a:p>
            <a:r>
              <a:rPr lang="en-IE" dirty="0"/>
              <a:t>Low values for milestones due to the need to report on finalised operations</a:t>
            </a:r>
          </a:p>
          <a:p>
            <a:pPr marL="0" indent="0">
              <a:buNone/>
            </a:pPr>
            <a:endParaRPr lang="en-IE" dirty="0"/>
          </a:p>
        </p:txBody>
      </p:sp>
      <p:sp>
        <p:nvSpPr>
          <p:cNvPr id="3" name="Title 2"/>
          <p:cNvSpPr>
            <a:spLocks noGrp="1"/>
          </p:cNvSpPr>
          <p:nvPr>
            <p:ph type="title"/>
          </p:nvPr>
        </p:nvSpPr>
        <p:spPr>
          <a:xfrm>
            <a:off x="1033247" y="706148"/>
            <a:ext cx="10515600" cy="782357"/>
          </a:xfrm>
        </p:spPr>
        <p:txBody>
          <a:bodyPr/>
          <a:lstStyle/>
          <a:p>
            <a:r>
              <a:rPr lang="en-IE" dirty="0"/>
              <a:t>(3) What we have seen in the methodology documents</a:t>
            </a:r>
          </a:p>
        </p:txBody>
      </p:sp>
    </p:spTree>
    <p:extLst>
      <p:ext uri="{BB962C8B-B14F-4D97-AF65-F5344CB8AC3E}">
        <p14:creationId xmlns:p14="http://schemas.microsoft.com/office/powerpoint/2010/main" val="2350224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Chapter 3 of EU allocations </a:t>
            </a:r>
            <a:r>
              <a:rPr lang="en-IE" dirty="0" err="1"/>
              <a:t>datastory</a:t>
            </a:r>
            <a:r>
              <a:rPr lang="en-IE" dirty="0"/>
              <a:t> : </a:t>
            </a:r>
            <a:r>
              <a:rPr lang="en-IE" u="sng" dirty="0">
                <a:hlinkClick r:id="rId2"/>
              </a:rPr>
              <a:t>https://cohesiondata.ec.europa.eu/stories/s/2021-2027-EU-allocations-available-for-programming/2w8s-ci3y</a:t>
            </a:r>
            <a:r>
              <a:rPr lang="en-IE" dirty="0"/>
              <a:t> </a:t>
            </a:r>
          </a:p>
          <a:p>
            <a:r>
              <a:rPr lang="en-IE" dirty="0" err="1"/>
              <a:t>Interreg</a:t>
            </a:r>
            <a:r>
              <a:rPr lang="en-IE" dirty="0"/>
              <a:t> page in development:  </a:t>
            </a:r>
            <a:r>
              <a:rPr lang="en-IE" u="sng" dirty="0">
                <a:hlinkClick r:id="rId3"/>
              </a:rPr>
              <a:t>https://esif-development.azure-westeurope-prod.socrata.com/funds/2014-2020</a:t>
            </a:r>
            <a:endParaRPr lang="en-IE" u="sng" dirty="0"/>
          </a:p>
          <a:p>
            <a:pPr lvl="0"/>
            <a:r>
              <a:rPr lang="en-IE" dirty="0"/>
              <a:t>In a few months we will have </a:t>
            </a:r>
          </a:p>
          <a:p>
            <a:pPr lvl="1"/>
            <a:r>
              <a:rPr lang="en-IE" dirty="0"/>
              <a:t>Programme pages for each programmes </a:t>
            </a:r>
          </a:p>
          <a:p>
            <a:pPr lvl="1"/>
            <a:r>
              <a:rPr lang="en-IE" dirty="0"/>
              <a:t>Refined charts on achievements (showing </a:t>
            </a:r>
            <a:r>
              <a:rPr lang="en-IE" dirty="0" err="1"/>
              <a:t>Interreg</a:t>
            </a:r>
            <a:r>
              <a:rPr lang="en-IE" dirty="0"/>
              <a:t> strands)</a:t>
            </a:r>
          </a:p>
          <a:p>
            <a:endParaRPr lang="en-IE" dirty="0"/>
          </a:p>
        </p:txBody>
      </p:sp>
      <p:sp>
        <p:nvSpPr>
          <p:cNvPr id="3" name="Title 2"/>
          <p:cNvSpPr>
            <a:spLocks noGrp="1"/>
          </p:cNvSpPr>
          <p:nvPr>
            <p:ph type="title"/>
          </p:nvPr>
        </p:nvSpPr>
        <p:spPr/>
        <p:txBody>
          <a:bodyPr/>
          <a:lstStyle/>
          <a:p>
            <a:r>
              <a:rPr lang="en-IE" dirty="0"/>
              <a:t>(4) Open Data Platform </a:t>
            </a:r>
          </a:p>
        </p:txBody>
      </p:sp>
    </p:spTree>
    <p:extLst>
      <p:ext uri="{BB962C8B-B14F-4D97-AF65-F5344CB8AC3E}">
        <p14:creationId xmlns:p14="http://schemas.microsoft.com/office/powerpoint/2010/main" val="367666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06CC-1F51-434B-BE6E-D090096229C5}"/>
              </a:ext>
            </a:extLst>
          </p:cNvPr>
          <p:cNvSpPr>
            <a:spLocks noGrp="1"/>
          </p:cNvSpPr>
          <p:nvPr>
            <p:ph type="title"/>
          </p:nvPr>
        </p:nvSpPr>
        <p:spPr>
          <a:xfrm>
            <a:off x="624421" y="921957"/>
            <a:ext cx="10943167" cy="484748"/>
          </a:xfrm>
        </p:spPr>
        <p:txBody>
          <a:bodyPr/>
          <a:lstStyle/>
          <a:p>
            <a:r>
              <a:rPr lang="en-GB" dirty="0">
                <a:solidFill>
                  <a:srgbClr val="00517D"/>
                </a:solidFill>
              </a:rPr>
              <a:t>Ice breaker</a:t>
            </a:r>
            <a:endParaRPr lang="en-GB" dirty="0"/>
          </a:p>
        </p:txBody>
      </p:sp>
      <p:sp>
        <p:nvSpPr>
          <p:cNvPr id="3" name="Text Placeholder 2">
            <a:extLst>
              <a:ext uri="{FF2B5EF4-FFF2-40B4-BE49-F238E27FC236}">
                <a16:creationId xmlns:a16="http://schemas.microsoft.com/office/drawing/2014/main" id="{EBFFDC8B-194E-497F-9B5B-8D5F37214D81}"/>
              </a:ext>
            </a:extLst>
          </p:cNvPr>
          <p:cNvSpPr>
            <a:spLocks noGrp="1"/>
          </p:cNvSpPr>
          <p:nvPr>
            <p:ph type="body" sz="quarter" idx="12"/>
          </p:nvPr>
        </p:nvSpPr>
        <p:spPr>
          <a:xfrm>
            <a:off x="624422" y="2060575"/>
            <a:ext cx="4233328" cy="4248150"/>
          </a:xfrm>
        </p:spPr>
        <p:txBody>
          <a:bodyPr/>
          <a:lstStyle/>
          <a:p>
            <a:pPr marL="0" indent="0">
              <a:buNone/>
            </a:pPr>
            <a:endParaRPr lang="en-GB" dirty="0"/>
          </a:p>
          <a:p>
            <a:pPr marL="0" indent="0">
              <a:buNone/>
            </a:pPr>
            <a:endParaRPr lang="en-GB" dirty="0"/>
          </a:p>
          <a:p>
            <a:pPr marL="0" indent="0">
              <a:buNone/>
            </a:pPr>
            <a:endParaRPr lang="en-GB" dirty="0"/>
          </a:p>
          <a:p>
            <a:pPr marL="0" indent="0">
              <a:buNone/>
            </a:pPr>
            <a:r>
              <a:rPr lang="en-GB" dirty="0"/>
              <a:t>Discover </a:t>
            </a:r>
            <a:r>
              <a:rPr lang="en-GB" dirty="0">
                <a:latin typeface="Franklin Gothic Demi" panose="020B0703020102020204" pitchFamily="34" charset="0"/>
              </a:rPr>
              <a:t>three interests </a:t>
            </a:r>
            <a:r>
              <a:rPr lang="en-GB" dirty="0"/>
              <a:t>you have in common with your colleagues sitting at your table (i.e. music, hobbies, food, etc). </a:t>
            </a:r>
          </a:p>
          <a:p>
            <a:pPr marL="0" indent="0">
              <a:buNone/>
            </a:pPr>
            <a:r>
              <a:rPr lang="en-GB" dirty="0"/>
              <a:t>Share with the whole group the most exciting one(s)!</a:t>
            </a:r>
          </a:p>
          <a:p>
            <a:pPr marL="0" indent="0">
              <a:buNone/>
            </a:pPr>
            <a:r>
              <a:rPr lang="en-GB" dirty="0"/>
              <a:t> </a:t>
            </a:r>
          </a:p>
        </p:txBody>
      </p:sp>
      <p:pic>
        <p:nvPicPr>
          <p:cNvPr id="5" name="Picture 4">
            <a:extLst>
              <a:ext uri="{FF2B5EF4-FFF2-40B4-BE49-F238E27FC236}">
                <a16:creationId xmlns:a16="http://schemas.microsoft.com/office/drawing/2014/main" id="{B783B05B-3A77-4721-A0D4-A040BCAB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475" y="1914525"/>
            <a:ext cx="6705599" cy="4470400"/>
          </a:xfrm>
          <a:prstGeom prst="rect">
            <a:avLst/>
          </a:prstGeom>
          <a:ln>
            <a:noFill/>
          </a:ln>
          <a:effectLst>
            <a:softEdge rad="112500"/>
          </a:effectLst>
        </p:spPr>
      </p:pic>
    </p:spTree>
    <p:extLst>
      <p:ext uri="{BB962C8B-B14F-4D97-AF65-F5344CB8AC3E}">
        <p14:creationId xmlns:p14="http://schemas.microsoft.com/office/powerpoint/2010/main" val="3848395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825625"/>
            <a:ext cx="10905699" cy="4221492"/>
          </a:xfrm>
        </p:spPr>
        <p:txBody>
          <a:bodyPr/>
          <a:lstStyle/>
          <a:p>
            <a:r>
              <a:rPr lang="en-IE" dirty="0"/>
              <a:t>The targets should be representative for the full budget of the programme</a:t>
            </a:r>
          </a:p>
          <a:p>
            <a:r>
              <a:rPr lang="en-IE" dirty="0"/>
              <a:t>The use and definition of indicators to be explained to beneficiaries</a:t>
            </a:r>
          </a:p>
          <a:p>
            <a:r>
              <a:rPr lang="en-IE" dirty="0"/>
              <a:t>Start reflecting on how to collect the data for the result indicators</a:t>
            </a:r>
          </a:p>
          <a:p>
            <a:r>
              <a:rPr lang="en-IE" dirty="0"/>
              <a:t>Keep track of the changes in the assumptions used for setting targets </a:t>
            </a:r>
          </a:p>
          <a:p>
            <a:r>
              <a:rPr lang="en-IE" dirty="0"/>
              <a:t>Finalise the adoption process for the remaining programmes as soon as possible</a:t>
            </a:r>
          </a:p>
          <a:p>
            <a:endParaRPr lang="en-IE" dirty="0"/>
          </a:p>
          <a:p>
            <a:endParaRPr lang="en-IE" dirty="0"/>
          </a:p>
          <a:p>
            <a:endParaRPr lang="en-IE" dirty="0"/>
          </a:p>
        </p:txBody>
      </p:sp>
      <p:sp>
        <p:nvSpPr>
          <p:cNvPr id="3" name="Title 2"/>
          <p:cNvSpPr>
            <a:spLocks noGrp="1"/>
          </p:cNvSpPr>
          <p:nvPr>
            <p:ph type="title"/>
          </p:nvPr>
        </p:nvSpPr>
        <p:spPr/>
        <p:txBody>
          <a:bodyPr/>
          <a:lstStyle/>
          <a:p>
            <a:r>
              <a:rPr lang="en-IE" dirty="0"/>
              <a:t>(5) Final remarks</a:t>
            </a:r>
          </a:p>
        </p:txBody>
      </p:sp>
    </p:spTree>
    <p:extLst>
      <p:ext uri="{BB962C8B-B14F-4D97-AF65-F5344CB8AC3E}">
        <p14:creationId xmlns:p14="http://schemas.microsoft.com/office/powerpoint/2010/main" val="56211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3" y="1122363"/>
            <a:ext cx="10156297" cy="1258528"/>
          </a:xfrm>
        </p:spPr>
        <p:txBody>
          <a:bodyPr/>
          <a:lstStyle/>
          <a:p>
            <a:r>
              <a:rPr lang="en-IE" dirty="0"/>
              <a:t>Thank you for you attention!</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2022</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
        <p:nvSpPr>
          <p:cNvPr id="6" name="Title 1"/>
          <p:cNvSpPr txBox="1">
            <a:spLocks/>
          </p:cNvSpPr>
          <p:nvPr/>
        </p:nvSpPr>
        <p:spPr>
          <a:xfrm>
            <a:off x="1077013" y="3282002"/>
            <a:ext cx="10156297" cy="1258528"/>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srgbClr val="034EA2"/>
              </a:solidFill>
              <a:effectLst/>
              <a:uLnTx/>
              <a:uFillTx/>
              <a:latin typeface="Arial"/>
              <a:ea typeface="+mj-ea"/>
              <a:cs typeface="+mj-cs"/>
            </a:endParaRPr>
          </a:p>
        </p:txBody>
      </p:sp>
    </p:spTree>
    <p:extLst>
      <p:ext uri="{BB962C8B-B14F-4D97-AF65-F5344CB8AC3E}">
        <p14:creationId xmlns:p14="http://schemas.microsoft.com/office/powerpoint/2010/main" val="2574562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a:xfrm>
            <a:off x="624421" y="1373083"/>
            <a:ext cx="11196518" cy="4870542"/>
          </a:xfrm>
        </p:spPr>
        <p:txBody>
          <a:bodyPr/>
          <a:lstStyle/>
          <a:p>
            <a:pPr lvl="0"/>
            <a:r>
              <a:rPr lang="en-GB" sz="2000" dirty="0"/>
              <a:t>Methods for collecting data for direct result indicators (should be probably planned in advance and foreseen in subsidy contracts?)</a:t>
            </a:r>
            <a:endParaRPr lang="de-DE" sz="2000" dirty="0"/>
          </a:p>
          <a:p>
            <a:pPr lvl="0"/>
            <a:r>
              <a:rPr lang="en-GB" sz="2000" dirty="0"/>
              <a:t>Double counting, milestones, reporting indicators to the EU, consequences of underperformance on projects</a:t>
            </a:r>
            <a:endParaRPr lang="de-DE" sz="2000" dirty="0"/>
          </a:p>
          <a:p>
            <a:pPr lvl="0"/>
            <a:r>
              <a:rPr lang="en-GB" sz="2000" dirty="0"/>
              <a:t>Collection method as part of the closure of projects / </a:t>
            </a:r>
            <a:r>
              <a:rPr lang="en-US" sz="2000" dirty="0"/>
              <a:t>Verification of the achievement of selected indicators</a:t>
            </a:r>
            <a:endParaRPr lang="de-DE" sz="2000" dirty="0"/>
          </a:p>
          <a:p>
            <a:pPr lvl="0"/>
            <a:r>
              <a:rPr lang="en-GB" sz="2000" dirty="0"/>
              <a:t>Information on the intervention logic and indicators. Also to exchange on the use of certain indicators and related challenges (e.g. RCO14/RCR11 and RCO77/RCR77).</a:t>
            </a:r>
            <a:endParaRPr lang="de-DE" sz="2000" dirty="0"/>
          </a:p>
          <a:p>
            <a:pPr lvl="0"/>
            <a:r>
              <a:rPr lang="en-GB" sz="2000" dirty="0"/>
              <a:t>How RCO 87 (organisations cooperating across borders) is going to be counted at Programme level? How should the MA choose on which SO to count the respective RCO?</a:t>
            </a:r>
            <a:endParaRPr lang="de-DE" sz="2000" dirty="0"/>
          </a:p>
          <a:p>
            <a:pPr lvl="0"/>
            <a:r>
              <a:rPr lang="en-GB" sz="2000" dirty="0"/>
              <a:t>How the alignment of indicators at programme level with those at project level will be ensured to make proper and meaningful evaluation</a:t>
            </a:r>
            <a:endParaRPr lang="de-DE" sz="2000" dirty="0"/>
          </a:p>
          <a:p>
            <a:pPr lvl="0"/>
            <a:r>
              <a:rPr lang="en-GB" sz="2000" dirty="0"/>
              <a:t>How to balance between indicators predefined by the Programme and indicators defined by the projects/beneficiaries? If/how other programmes put efforts to connect project activities to indicators?</a:t>
            </a:r>
            <a:endParaRPr lang="de-DE" sz="2000" dirty="0"/>
          </a:p>
          <a:p>
            <a:pPr marL="0" indent="0">
              <a:buNone/>
            </a:pPr>
            <a:r>
              <a:rPr lang="en-GB" dirty="0"/>
              <a:t> </a:t>
            </a:r>
            <a:endParaRPr lang="de-DE" dirty="0"/>
          </a:p>
          <a:p>
            <a:pPr marL="0" indent="0">
              <a:buNone/>
            </a:pPr>
            <a:endParaRPr lang="en-US" sz="2400" i="1" dirty="0"/>
          </a:p>
          <a:p>
            <a:pPr marL="0" indent="0">
              <a:buNone/>
            </a:pPr>
            <a:endParaRPr lang="en-US" sz="2400" i="1" dirty="0"/>
          </a:p>
          <a:p>
            <a:pPr marL="0" indent="0">
              <a:buNone/>
            </a:pPr>
            <a:endParaRPr lang="de-AT" sz="2400" i="1" dirty="0"/>
          </a:p>
        </p:txBody>
      </p:sp>
      <p:sp>
        <p:nvSpPr>
          <p:cNvPr id="6" name="Title 1"/>
          <p:cNvSpPr txBox="1">
            <a:spLocks/>
          </p:cNvSpPr>
          <p:nvPr/>
        </p:nvSpPr>
        <p:spPr>
          <a:xfrm>
            <a:off x="624421" y="679583"/>
            <a:ext cx="10943167" cy="48474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GB" dirty="0">
                <a:solidFill>
                  <a:srgbClr val="00517D"/>
                </a:solidFill>
              </a:rPr>
              <a:t>Questions raised during the registrations - indicators</a:t>
            </a:r>
            <a:endParaRPr lang="en-GB" dirty="0"/>
          </a:p>
        </p:txBody>
      </p:sp>
    </p:spTree>
    <p:extLst>
      <p:ext uri="{BB962C8B-B14F-4D97-AF65-F5344CB8AC3E}">
        <p14:creationId xmlns:p14="http://schemas.microsoft.com/office/powerpoint/2010/main" val="3484116733"/>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a:xfrm>
            <a:off x="624421" y="1373083"/>
            <a:ext cx="10857426" cy="4870542"/>
          </a:xfrm>
        </p:spPr>
        <p:txBody>
          <a:bodyPr/>
          <a:lstStyle/>
          <a:p>
            <a:pPr marL="0" indent="0">
              <a:buNone/>
            </a:pPr>
            <a:r>
              <a:rPr lang="en-GB" i="1" u="sng" dirty="0"/>
              <a:t>Methodology paper</a:t>
            </a:r>
            <a:endParaRPr lang="de-DE" i="1" u="sng" dirty="0"/>
          </a:p>
          <a:p>
            <a:pPr lvl="0"/>
            <a:r>
              <a:rPr lang="en-GB" dirty="0"/>
              <a:t>We understand that the methodology paper is a working document for the programme so it can be reviewed without a programme modification as long as the indicators and targets do not change. Is our view correct? We would like confirmation on this.</a:t>
            </a:r>
            <a:endParaRPr lang="de-DE" dirty="0"/>
          </a:p>
          <a:p>
            <a:pPr lvl="0"/>
            <a:r>
              <a:rPr lang="en-GB" dirty="0"/>
              <a:t>How to set the baselines?</a:t>
            </a:r>
            <a:endParaRPr lang="de-DE" dirty="0"/>
          </a:p>
          <a:p>
            <a:pPr marL="0" indent="0">
              <a:buNone/>
            </a:pPr>
            <a:r>
              <a:rPr lang="en-GB" dirty="0"/>
              <a:t> </a:t>
            </a:r>
            <a:endParaRPr lang="de-DE" dirty="0"/>
          </a:p>
          <a:p>
            <a:pPr marL="0" indent="0">
              <a:buNone/>
            </a:pPr>
            <a:r>
              <a:rPr lang="en-GB" dirty="0"/>
              <a:t> </a:t>
            </a:r>
            <a:endParaRPr lang="de-DE" dirty="0"/>
          </a:p>
          <a:p>
            <a:pPr marL="0" indent="0">
              <a:buNone/>
            </a:pPr>
            <a:endParaRPr lang="en-US" sz="2400" i="1" dirty="0"/>
          </a:p>
          <a:p>
            <a:pPr marL="0" indent="0">
              <a:buNone/>
            </a:pPr>
            <a:endParaRPr lang="en-US" sz="2400" i="1" dirty="0"/>
          </a:p>
          <a:p>
            <a:pPr marL="0" indent="0">
              <a:buNone/>
            </a:pPr>
            <a:endParaRPr lang="de-AT" sz="2400" i="1" dirty="0"/>
          </a:p>
        </p:txBody>
      </p:sp>
      <p:sp>
        <p:nvSpPr>
          <p:cNvPr id="6" name="Title 1"/>
          <p:cNvSpPr txBox="1">
            <a:spLocks/>
          </p:cNvSpPr>
          <p:nvPr/>
        </p:nvSpPr>
        <p:spPr>
          <a:xfrm>
            <a:off x="624421" y="679583"/>
            <a:ext cx="10943167" cy="48474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GB" dirty="0">
                <a:solidFill>
                  <a:srgbClr val="00517D"/>
                </a:solidFill>
              </a:rPr>
              <a:t>Questions raised during the registrations - methodology</a:t>
            </a:r>
            <a:endParaRPr lang="en-GB" dirty="0"/>
          </a:p>
        </p:txBody>
      </p:sp>
    </p:spTree>
    <p:extLst>
      <p:ext uri="{BB962C8B-B14F-4D97-AF65-F5344CB8AC3E}">
        <p14:creationId xmlns:p14="http://schemas.microsoft.com/office/powerpoint/2010/main" val="277930995"/>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a:xfrm>
            <a:off x="624422" y="1629927"/>
            <a:ext cx="7022986" cy="3598966"/>
          </a:xfrm>
        </p:spPr>
        <p:txBody>
          <a:bodyPr/>
          <a:lstStyle/>
          <a:p>
            <a:pPr marL="0" indent="0">
              <a:buNone/>
            </a:pPr>
            <a:endParaRPr lang="de-DE" i="1" u="sng" dirty="0"/>
          </a:p>
          <a:p>
            <a:r>
              <a:rPr lang="de-DE" sz="2400" dirty="0" err="1"/>
              <a:t>What</a:t>
            </a:r>
            <a:r>
              <a:rPr lang="de-DE" sz="2400" dirty="0"/>
              <a:t> </a:t>
            </a:r>
            <a:r>
              <a:rPr lang="de-DE" sz="2400" dirty="0" err="1"/>
              <a:t>indicators</a:t>
            </a:r>
            <a:r>
              <a:rPr lang="de-DE" sz="2400" dirty="0"/>
              <a:t> do </a:t>
            </a:r>
            <a:r>
              <a:rPr lang="de-DE" sz="2400" dirty="0" err="1"/>
              <a:t>you</a:t>
            </a:r>
            <a:r>
              <a:rPr lang="de-DE" sz="2400" dirty="0"/>
              <a:t> </a:t>
            </a:r>
            <a:r>
              <a:rPr lang="de-DE" sz="2400" dirty="0" err="1"/>
              <a:t>consider</a:t>
            </a:r>
            <a:r>
              <a:rPr lang="de-DE" sz="2400" dirty="0"/>
              <a:t> </a:t>
            </a:r>
            <a:r>
              <a:rPr lang="de-DE" sz="2400" dirty="0" err="1"/>
              <a:t>challenging</a:t>
            </a:r>
            <a:r>
              <a:rPr lang="de-DE" sz="2400" dirty="0"/>
              <a:t>? </a:t>
            </a:r>
            <a:r>
              <a:rPr lang="de-DE" sz="2400" dirty="0" err="1"/>
              <a:t>Why</a:t>
            </a:r>
            <a:r>
              <a:rPr lang="de-DE" sz="2400" dirty="0"/>
              <a:t>?</a:t>
            </a:r>
          </a:p>
          <a:p>
            <a:r>
              <a:rPr lang="de-DE" sz="2400" dirty="0"/>
              <a:t>(Still) </a:t>
            </a:r>
            <a:r>
              <a:rPr lang="de-DE" sz="2400" dirty="0" err="1"/>
              <a:t>any</a:t>
            </a:r>
            <a:r>
              <a:rPr lang="de-DE" sz="2400" dirty="0"/>
              <a:t> </a:t>
            </a:r>
            <a:r>
              <a:rPr lang="de-DE" sz="2400" dirty="0" err="1"/>
              <a:t>interpretation</a:t>
            </a:r>
            <a:r>
              <a:rPr lang="de-DE" sz="2400" dirty="0"/>
              <a:t> </a:t>
            </a:r>
            <a:r>
              <a:rPr lang="de-DE" sz="2400" dirty="0" err="1"/>
              <a:t>questions</a:t>
            </a:r>
            <a:r>
              <a:rPr lang="de-DE" sz="2400" dirty="0"/>
              <a:t> </a:t>
            </a:r>
            <a:r>
              <a:rPr lang="de-DE" sz="2400" dirty="0" err="1"/>
              <a:t>when</a:t>
            </a:r>
            <a:r>
              <a:rPr lang="de-DE" sz="2400" dirty="0"/>
              <a:t> </a:t>
            </a:r>
            <a:r>
              <a:rPr lang="de-DE" sz="2400" dirty="0" err="1"/>
              <a:t>it</a:t>
            </a:r>
            <a:r>
              <a:rPr lang="de-DE" sz="2400" dirty="0"/>
              <a:t> </a:t>
            </a:r>
            <a:r>
              <a:rPr lang="de-DE" sz="2400" dirty="0" err="1"/>
              <a:t>comes</a:t>
            </a:r>
            <a:r>
              <a:rPr lang="de-DE" sz="2400" dirty="0"/>
              <a:t> </a:t>
            </a:r>
            <a:r>
              <a:rPr lang="de-DE" sz="2400" dirty="0" err="1"/>
              <a:t>to</a:t>
            </a:r>
            <a:r>
              <a:rPr lang="de-DE" sz="2400" dirty="0"/>
              <a:t> </a:t>
            </a:r>
            <a:r>
              <a:rPr lang="de-DE" sz="2400" dirty="0" err="1"/>
              <a:t>making</a:t>
            </a:r>
            <a:r>
              <a:rPr lang="de-DE" sz="2400" dirty="0"/>
              <a:t> </a:t>
            </a:r>
            <a:r>
              <a:rPr lang="de-DE" sz="2400" dirty="0" err="1"/>
              <a:t>it</a:t>
            </a:r>
            <a:r>
              <a:rPr lang="de-DE" sz="2400" dirty="0"/>
              <a:t> operational?</a:t>
            </a:r>
          </a:p>
          <a:p>
            <a:r>
              <a:rPr lang="de-DE" sz="2400" dirty="0"/>
              <a:t>Data </a:t>
            </a:r>
            <a:r>
              <a:rPr lang="de-DE" sz="2400" dirty="0" err="1"/>
              <a:t>collection</a:t>
            </a:r>
            <a:r>
              <a:rPr lang="de-DE" sz="2400" dirty="0"/>
              <a:t>: Practices and </a:t>
            </a:r>
            <a:r>
              <a:rPr lang="de-DE" sz="2400" dirty="0" err="1"/>
              <a:t>good</a:t>
            </a:r>
            <a:r>
              <a:rPr lang="de-DE" sz="2400" dirty="0"/>
              <a:t> </a:t>
            </a:r>
            <a:r>
              <a:rPr lang="de-DE" sz="2400" dirty="0" err="1"/>
              <a:t>examples</a:t>
            </a:r>
            <a:r>
              <a:rPr lang="de-DE" sz="2400" dirty="0"/>
              <a:t>?</a:t>
            </a:r>
          </a:p>
          <a:p>
            <a:r>
              <a:rPr lang="de-DE" sz="2400" dirty="0"/>
              <a:t>Need </a:t>
            </a:r>
            <a:r>
              <a:rPr lang="de-DE" sz="2400" dirty="0" err="1"/>
              <a:t>for</a:t>
            </a:r>
            <a:r>
              <a:rPr lang="de-DE" sz="2400" dirty="0"/>
              <a:t> </a:t>
            </a:r>
            <a:r>
              <a:rPr lang="de-DE" sz="2400" dirty="0" err="1"/>
              <a:t>exchange</a:t>
            </a:r>
            <a:r>
              <a:rPr lang="de-DE" sz="2400" dirty="0"/>
              <a:t> on </a:t>
            </a:r>
            <a:r>
              <a:rPr lang="de-DE" sz="2400" dirty="0" err="1"/>
              <a:t>practical</a:t>
            </a:r>
            <a:r>
              <a:rPr lang="de-DE" sz="2400" dirty="0"/>
              <a:t> </a:t>
            </a:r>
            <a:r>
              <a:rPr lang="de-DE" sz="2400" dirty="0" err="1"/>
              <a:t>handling</a:t>
            </a:r>
            <a:r>
              <a:rPr lang="de-DE" sz="2400" dirty="0"/>
              <a:t> </a:t>
            </a:r>
            <a:r>
              <a:rPr lang="de-DE" sz="2400" dirty="0" err="1"/>
              <a:t>of</a:t>
            </a:r>
            <a:r>
              <a:rPr lang="de-DE" sz="2400" dirty="0"/>
              <a:t> </a:t>
            </a:r>
            <a:r>
              <a:rPr lang="de-DE" sz="2400" dirty="0" err="1"/>
              <a:t>reporting</a:t>
            </a:r>
            <a:r>
              <a:rPr lang="de-DE" sz="2400" dirty="0"/>
              <a:t> </a:t>
            </a:r>
            <a:r>
              <a:rPr lang="de-DE" sz="2400" dirty="0" err="1"/>
              <a:t>requirements</a:t>
            </a:r>
            <a:r>
              <a:rPr lang="de-DE" sz="2400" dirty="0"/>
              <a:t>? (</a:t>
            </a:r>
            <a:r>
              <a:rPr lang="de-DE" sz="2400" dirty="0" err="1"/>
              <a:t>project</a:t>
            </a:r>
            <a:r>
              <a:rPr lang="de-DE" sz="2400" dirty="0"/>
              <a:t> </a:t>
            </a:r>
            <a:r>
              <a:rPr lang="de-DE" sz="2400" dirty="0" err="1"/>
              <a:t>to</a:t>
            </a:r>
            <a:r>
              <a:rPr lang="de-DE" sz="2400" dirty="0"/>
              <a:t> MA and </a:t>
            </a:r>
            <a:r>
              <a:rPr lang="de-DE" sz="2400" dirty="0" err="1"/>
              <a:t>then</a:t>
            </a:r>
            <a:r>
              <a:rPr lang="de-DE" sz="2400" dirty="0"/>
              <a:t> MA </a:t>
            </a:r>
            <a:r>
              <a:rPr lang="de-DE" sz="2400" dirty="0" err="1"/>
              <a:t>to</a:t>
            </a:r>
            <a:r>
              <a:rPr lang="de-DE" sz="2400" dirty="0"/>
              <a:t> EC)</a:t>
            </a:r>
          </a:p>
          <a:p>
            <a:endParaRPr lang="en-US" sz="2400" dirty="0">
              <a:highlight>
                <a:srgbClr val="F6D15E"/>
              </a:highlight>
            </a:endParaRPr>
          </a:p>
          <a:p>
            <a:endParaRPr lang="en-US" sz="2400" dirty="0"/>
          </a:p>
          <a:p>
            <a:pPr marL="0" indent="0">
              <a:buNone/>
            </a:pPr>
            <a:endParaRPr lang="de-AT" sz="2400" i="1" dirty="0"/>
          </a:p>
        </p:txBody>
      </p:sp>
      <p:sp>
        <p:nvSpPr>
          <p:cNvPr id="6" name="Title 1"/>
          <p:cNvSpPr txBox="1">
            <a:spLocks/>
          </p:cNvSpPr>
          <p:nvPr/>
        </p:nvSpPr>
        <p:spPr>
          <a:xfrm>
            <a:off x="624421" y="921957"/>
            <a:ext cx="10943167" cy="969496"/>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kumimoji="0" lang="en-GB" sz="3500" b="0" i="0" u="none" strike="noStrike" kern="1200" cap="none" spc="0" normalizeH="0" baseline="0" noProof="0" dirty="0">
                <a:ln>
                  <a:noFill/>
                </a:ln>
                <a:solidFill>
                  <a:srgbClr val="00517D"/>
                </a:solidFill>
                <a:effectLst/>
                <a:uLnTx/>
                <a:uFillTx/>
                <a:latin typeface="Franklin Gothic Demi" charset="0"/>
                <a:ea typeface="+mj-ea"/>
                <a:cs typeface="+mj-cs"/>
              </a:rPr>
              <a:t>Discussion round: </a:t>
            </a:r>
            <a:r>
              <a:rPr lang="en-GB" dirty="0">
                <a:solidFill>
                  <a:srgbClr val="00517D"/>
                </a:solidFill>
              </a:rPr>
              <a:t>Indicators/Methodology paper</a:t>
            </a:r>
            <a:endParaRPr lang="de-DE" dirty="0">
              <a:solidFill>
                <a:srgbClr val="00517D"/>
              </a:solidFil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500" b="0" i="0" u="none" strike="noStrike" kern="1200" cap="none" spc="0" normalizeH="0" baseline="0" noProof="0" dirty="0">
              <a:ln>
                <a:noFill/>
              </a:ln>
              <a:solidFill>
                <a:srgbClr val="000000"/>
              </a:solidFill>
              <a:effectLst/>
              <a:uLnTx/>
              <a:uFillTx/>
              <a:latin typeface="Franklin Gothic Demi" charset="0"/>
              <a:ea typeface="+mj-ea"/>
              <a:cs typeface="+mj-cs"/>
            </a:endParaRPr>
          </a:p>
        </p:txBody>
      </p:sp>
      <p:pic>
        <p:nvPicPr>
          <p:cNvPr id="3" name="Grafik 2">
            <a:extLst>
              <a:ext uri="{FF2B5EF4-FFF2-40B4-BE49-F238E27FC236}">
                <a16:creationId xmlns:a16="http://schemas.microsoft.com/office/drawing/2014/main" id="{807B2CDE-622C-43CA-B1B5-B2F89595A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7407" y="3429410"/>
            <a:ext cx="4169956" cy="2778885"/>
          </a:xfrm>
          <a:prstGeom prst="rect">
            <a:avLst/>
          </a:prstGeom>
          <a:ln>
            <a:noFill/>
          </a:ln>
          <a:effectLst>
            <a:softEdge rad="112500"/>
          </a:effectLst>
        </p:spPr>
      </p:pic>
    </p:spTree>
    <p:extLst>
      <p:ext uri="{BB962C8B-B14F-4D97-AF65-F5344CB8AC3E}">
        <p14:creationId xmlns:p14="http://schemas.microsoft.com/office/powerpoint/2010/main" val="2686669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a:xfrm>
            <a:off x="624421" y="2175408"/>
            <a:ext cx="11090500" cy="4248150"/>
          </a:xfrm>
        </p:spPr>
        <p:txBody>
          <a:bodyPr/>
          <a:lstStyle/>
          <a:p>
            <a:pPr marL="0" indent="0">
              <a:buNone/>
            </a:pPr>
            <a:r>
              <a:rPr lang="de-AT" sz="2800" dirty="0">
                <a:solidFill>
                  <a:srgbClr val="00517D"/>
                </a:solidFill>
                <a:latin typeface="Franklin Gothic Demi" charset="0"/>
                <a:ea typeface="+mj-ea"/>
                <a:cs typeface="+mj-cs"/>
              </a:rPr>
              <a:t>Share </a:t>
            </a:r>
            <a:r>
              <a:rPr lang="de-AT" sz="2800" dirty="0" err="1">
                <a:solidFill>
                  <a:srgbClr val="00517D"/>
                </a:solidFill>
                <a:latin typeface="Franklin Gothic Demi" charset="0"/>
                <a:ea typeface="+mj-ea"/>
                <a:cs typeface="+mj-cs"/>
              </a:rPr>
              <a:t>your</a:t>
            </a:r>
            <a:r>
              <a:rPr lang="de-AT" sz="2800" dirty="0">
                <a:solidFill>
                  <a:srgbClr val="00517D"/>
                </a:solidFill>
                <a:latin typeface="Franklin Gothic Demi" charset="0"/>
                <a:ea typeface="+mj-ea"/>
                <a:cs typeface="+mj-cs"/>
              </a:rPr>
              <a:t> …</a:t>
            </a:r>
          </a:p>
          <a:p>
            <a:r>
              <a:rPr lang="de-AT" sz="2400" dirty="0"/>
              <a:t>Interpretation </a:t>
            </a:r>
            <a:r>
              <a:rPr lang="de-AT" sz="2400" dirty="0" err="1"/>
              <a:t>of</a:t>
            </a:r>
            <a:r>
              <a:rPr lang="de-AT" sz="2400" dirty="0"/>
              <a:t> </a:t>
            </a:r>
            <a:r>
              <a:rPr lang="de-AT" sz="2400" dirty="0" err="1"/>
              <a:t>common</a:t>
            </a:r>
            <a:r>
              <a:rPr lang="de-AT" sz="2400" dirty="0"/>
              <a:t>  </a:t>
            </a:r>
            <a:r>
              <a:rPr lang="de-AT" sz="2400" dirty="0" err="1"/>
              <a:t>indicators</a:t>
            </a:r>
            <a:r>
              <a:rPr lang="en-US" sz="2400" dirty="0"/>
              <a:t>, e.g.  RCO 87, RCO 77, etc.</a:t>
            </a:r>
          </a:p>
          <a:p>
            <a:r>
              <a:rPr lang="en-US" sz="2400" dirty="0"/>
              <a:t>RCOs and RCRs in certain fields, e.g.  Tourism</a:t>
            </a:r>
          </a:p>
          <a:p>
            <a:r>
              <a:rPr lang="en-US" sz="2400" dirty="0"/>
              <a:t>Questions and concerns</a:t>
            </a:r>
          </a:p>
          <a:p>
            <a:pPr marL="0" indent="0">
              <a:buNone/>
            </a:pPr>
            <a:endParaRPr lang="en-US" sz="2000" b="1" dirty="0">
              <a:solidFill>
                <a:srgbClr val="00517D"/>
              </a:solidFill>
            </a:endParaRPr>
          </a:p>
          <a:p>
            <a:pPr marL="0" indent="0">
              <a:buNone/>
            </a:pPr>
            <a:r>
              <a:rPr lang="en-US" sz="2000" b="1" dirty="0">
                <a:solidFill>
                  <a:srgbClr val="00517D"/>
                </a:solidFill>
              </a:rPr>
              <a:t> </a:t>
            </a:r>
            <a:r>
              <a:rPr lang="en-US" dirty="0"/>
              <a:t> </a:t>
            </a:r>
          </a:p>
          <a:p>
            <a:pPr marL="0" indent="0">
              <a:buNone/>
            </a:pPr>
            <a:endParaRPr lang="en-US" sz="2400" i="1" dirty="0"/>
          </a:p>
          <a:p>
            <a:pPr marL="0" indent="0">
              <a:buNone/>
            </a:pPr>
            <a:endParaRPr lang="de-AT" sz="2400" i="1" dirty="0"/>
          </a:p>
        </p:txBody>
      </p:sp>
      <p:sp>
        <p:nvSpPr>
          <p:cNvPr id="6" name="Title 1"/>
          <p:cNvSpPr txBox="1">
            <a:spLocks/>
          </p:cNvSpPr>
          <p:nvPr/>
        </p:nvSpPr>
        <p:spPr>
          <a:xfrm>
            <a:off x="517810" y="921957"/>
            <a:ext cx="11303722" cy="48474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GB" dirty="0">
                <a:solidFill>
                  <a:srgbClr val="00517D"/>
                </a:solidFill>
              </a:rPr>
              <a:t>Indicators corner in the ‘Results and Evaluation Network’</a:t>
            </a:r>
            <a:endParaRPr lang="en-GB" dirty="0"/>
          </a:p>
        </p:txBody>
      </p:sp>
      <p:pic>
        <p:nvPicPr>
          <p:cNvPr id="3" name="Grafik 2">
            <a:extLst>
              <a:ext uri="{FF2B5EF4-FFF2-40B4-BE49-F238E27FC236}">
                <a16:creationId xmlns:a16="http://schemas.microsoft.com/office/drawing/2014/main" id="{56799C94-2735-4B33-A13B-EB784118321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35505" y="3646998"/>
            <a:ext cx="3960125" cy="2640083"/>
          </a:xfrm>
          <a:prstGeom prst="rect">
            <a:avLst/>
          </a:prstGeom>
          <a:ln>
            <a:noFill/>
          </a:ln>
          <a:effectLst>
            <a:softEdge rad="112500"/>
          </a:effectLst>
        </p:spPr>
      </p:pic>
    </p:spTree>
    <p:extLst>
      <p:ext uri="{BB962C8B-B14F-4D97-AF65-F5344CB8AC3E}">
        <p14:creationId xmlns:p14="http://schemas.microsoft.com/office/powerpoint/2010/main" val="1053180642"/>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83658" y="2853778"/>
            <a:ext cx="5576930" cy="2423740"/>
          </a:xfrm>
        </p:spPr>
        <p:txBody>
          <a:bodyPr/>
          <a:lstStyle/>
          <a:p>
            <a:pPr algn="ctr"/>
            <a:r>
              <a:rPr lang="de-AT" dirty="0"/>
              <a:t>Please </a:t>
            </a:r>
            <a:r>
              <a:rPr lang="de-AT" dirty="0" err="1"/>
              <a:t>fill</a:t>
            </a:r>
            <a:r>
              <a:rPr lang="de-AT" dirty="0"/>
              <a:t> in the evaluation form for this event and share </a:t>
            </a:r>
            <a:r>
              <a:rPr lang="en-GB" dirty="0"/>
              <a:t>your</a:t>
            </a:r>
            <a:r>
              <a:rPr lang="de-AT" dirty="0"/>
              <a:t> view on potential follow-</a:t>
            </a:r>
            <a:r>
              <a:rPr lang="de-AT" dirty="0" err="1"/>
              <a:t>up</a:t>
            </a:r>
            <a:r>
              <a:rPr lang="de-AT" dirty="0"/>
              <a:t> </a:t>
            </a:r>
            <a:r>
              <a:rPr lang="de-AT" dirty="0" err="1"/>
              <a:t>evaluation</a:t>
            </a:r>
            <a:r>
              <a:rPr lang="de-AT" dirty="0"/>
              <a:t> </a:t>
            </a:r>
            <a:r>
              <a:rPr lang="de-AT" dirty="0" err="1"/>
              <a:t>activities</a:t>
            </a:r>
            <a:r>
              <a:rPr lang="de-AT" dirty="0"/>
              <a:t> </a:t>
            </a:r>
            <a:br>
              <a:rPr lang="de-AT" dirty="0"/>
            </a:br>
            <a:r>
              <a:rPr lang="de-AT" dirty="0" err="1"/>
              <a:t>for</a:t>
            </a:r>
            <a:r>
              <a:rPr lang="de-AT" dirty="0"/>
              <a:t> 2023!</a:t>
            </a:r>
          </a:p>
        </p:txBody>
      </p:sp>
      <p:pic>
        <p:nvPicPr>
          <p:cNvPr id="4" name="Picture 3">
            <a:extLst>
              <a:ext uri="{FF2B5EF4-FFF2-40B4-BE49-F238E27FC236}">
                <a16:creationId xmlns:a16="http://schemas.microsoft.com/office/drawing/2014/main" id="{B987BD79-52C4-4E1C-8958-E54A9D6952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558" y="2307968"/>
            <a:ext cx="2705100" cy="3515360"/>
          </a:xfrm>
          <a:prstGeom prst="rect">
            <a:avLst/>
          </a:prstGeom>
          <a:ln>
            <a:noFill/>
          </a:ln>
          <a:effectLst>
            <a:softEdge rad="112500"/>
          </a:effectLst>
        </p:spPr>
      </p:pic>
    </p:spTree>
    <p:extLst>
      <p:ext uri="{BB962C8B-B14F-4D97-AF65-F5344CB8AC3E}">
        <p14:creationId xmlns:p14="http://schemas.microsoft.com/office/powerpoint/2010/main" val="2692821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a:t>Cooperation</a:t>
            </a:r>
            <a:r>
              <a:rPr lang="de-DE" dirty="0"/>
              <a:t> </a:t>
            </a:r>
            <a:r>
              <a:rPr lang="de-DE" dirty="0" err="1"/>
              <a:t>works</a:t>
            </a:r>
            <a:endParaRPr lang="de-DE" dirty="0"/>
          </a:p>
        </p:txBody>
      </p:sp>
      <p:sp>
        <p:nvSpPr>
          <p:cNvPr id="3" name="Untertitel 2"/>
          <p:cNvSpPr>
            <a:spLocks noGrp="1"/>
          </p:cNvSpPr>
          <p:nvPr>
            <p:ph type="subTitle" idx="1"/>
          </p:nvPr>
        </p:nvSpPr>
        <p:spPr/>
        <p:txBody>
          <a:bodyPr/>
          <a:lstStyle/>
          <a:p>
            <a:r>
              <a:rPr lang="de-DE" dirty="0"/>
              <a:t>All </a:t>
            </a:r>
            <a:r>
              <a:rPr lang="de-DE" dirty="0" err="1"/>
              <a:t>materials</a:t>
            </a:r>
            <a:r>
              <a:rPr lang="de-DE" dirty="0"/>
              <a:t> will </a:t>
            </a:r>
            <a:r>
              <a:rPr lang="de-DE" dirty="0" err="1"/>
              <a:t>be</a:t>
            </a:r>
            <a:r>
              <a:rPr lang="de-DE" dirty="0"/>
              <a:t> </a:t>
            </a:r>
            <a:r>
              <a:rPr lang="de-DE" dirty="0" err="1"/>
              <a:t>available</a:t>
            </a:r>
            <a:r>
              <a:rPr lang="de-DE" dirty="0"/>
              <a:t> on:</a:t>
            </a:r>
          </a:p>
        </p:txBody>
      </p:sp>
      <p:sp>
        <p:nvSpPr>
          <p:cNvPr id="4" name="Textplatzhalter 3"/>
          <p:cNvSpPr>
            <a:spLocks noGrp="1"/>
          </p:cNvSpPr>
          <p:nvPr>
            <p:ph type="body" sz="quarter" idx="11"/>
          </p:nvPr>
        </p:nvSpPr>
        <p:spPr/>
        <p:txBody>
          <a:bodyPr/>
          <a:lstStyle/>
          <a:p>
            <a:pPr marL="0" indent="0">
              <a:buNone/>
            </a:pPr>
            <a:r>
              <a:rPr lang="de-DE" dirty="0" err="1"/>
              <a:t>www.interact-eu.net</a:t>
            </a:r>
            <a:endParaRPr lang="de-DE" dirty="0"/>
          </a:p>
        </p:txBody>
      </p:sp>
    </p:spTree>
    <p:extLst>
      <p:ext uri="{BB962C8B-B14F-4D97-AF65-F5344CB8AC3E}">
        <p14:creationId xmlns:p14="http://schemas.microsoft.com/office/powerpoint/2010/main" val="3150299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a:xfrm>
            <a:off x="624422" y="1815548"/>
            <a:ext cx="6160691" cy="2286369"/>
          </a:xfrm>
        </p:spPr>
        <p:txBody>
          <a:bodyPr/>
          <a:lstStyle/>
          <a:p>
            <a:r>
              <a:rPr lang="en-US" sz="2400" dirty="0"/>
              <a:t>Are you interested in participating in a cross-</a:t>
            </a:r>
            <a:r>
              <a:rPr lang="en-US" sz="2400" dirty="0" err="1"/>
              <a:t>programme</a:t>
            </a:r>
            <a:r>
              <a:rPr lang="en-US" sz="2400" dirty="0"/>
              <a:t> evaluation?</a:t>
            </a:r>
          </a:p>
          <a:p>
            <a:pPr marL="0" indent="0">
              <a:buNone/>
            </a:pPr>
            <a:endParaRPr lang="en-US" sz="2400" dirty="0"/>
          </a:p>
          <a:p>
            <a:r>
              <a:rPr lang="en-US" sz="2400" dirty="0"/>
              <a:t>Which topics would you be interested?</a:t>
            </a:r>
          </a:p>
          <a:p>
            <a:pPr marL="0" indent="0">
              <a:buNone/>
            </a:pPr>
            <a:endParaRPr lang="en-US" sz="2400" dirty="0"/>
          </a:p>
          <a:p>
            <a:r>
              <a:rPr lang="en-US" sz="2400" dirty="0"/>
              <a:t>Which geographical context would you prefer? </a:t>
            </a:r>
          </a:p>
          <a:p>
            <a:pPr marL="0" indent="0">
              <a:buNone/>
            </a:pPr>
            <a:endParaRPr lang="en-US" sz="2400" i="1" dirty="0"/>
          </a:p>
          <a:p>
            <a:pPr marL="0" indent="0">
              <a:buNone/>
            </a:pPr>
            <a:endParaRPr lang="de-AT" sz="2400" i="1" dirty="0"/>
          </a:p>
        </p:txBody>
      </p:sp>
      <p:sp>
        <p:nvSpPr>
          <p:cNvPr id="6" name="Title 1"/>
          <p:cNvSpPr txBox="1">
            <a:spLocks/>
          </p:cNvSpPr>
          <p:nvPr/>
        </p:nvSpPr>
        <p:spPr>
          <a:xfrm>
            <a:off x="624421" y="679583"/>
            <a:ext cx="10943167" cy="48474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GB" dirty="0">
                <a:solidFill>
                  <a:srgbClr val="00517D"/>
                </a:solidFill>
              </a:rPr>
              <a:t>Cross-programme evaluation</a:t>
            </a:r>
            <a:endParaRPr lang="en-GB" dirty="0"/>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5688" y="1815548"/>
            <a:ext cx="3253824" cy="3578088"/>
          </a:xfrm>
          <a:prstGeom prst="rect">
            <a:avLst/>
          </a:prstGeom>
          <a:ln>
            <a:noFill/>
          </a:ln>
          <a:effectLst>
            <a:softEdge rad="112500"/>
          </a:effectLst>
        </p:spPr>
      </p:pic>
    </p:spTree>
    <p:extLst>
      <p:ext uri="{BB962C8B-B14F-4D97-AF65-F5344CB8AC3E}">
        <p14:creationId xmlns:p14="http://schemas.microsoft.com/office/powerpoint/2010/main" val="398007665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98896" y="2378741"/>
            <a:ext cx="8884119" cy="498598"/>
          </a:xfrm>
        </p:spPr>
        <p:txBody>
          <a:bodyPr/>
          <a:lstStyle/>
          <a:p>
            <a:r>
              <a:rPr lang="en-GB" sz="3600" dirty="0">
                <a:solidFill>
                  <a:srgbClr val="00517D"/>
                </a:solidFill>
              </a:rPr>
              <a:t>Article 114 CPR – summary for evaluations </a:t>
            </a:r>
            <a:endParaRPr lang="de-DE" sz="3600" dirty="0">
              <a:solidFill>
                <a:srgbClr val="00517D"/>
              </a:solidFill>
            </a:endParaRPr>
          </a:p>
        </p:txBody>
      </p:sp>
      <p:pic>
        <p:nvPicPr>
          <p:cNvPr id="5" name="Bildplatzhalter 4"/>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tretch>
            <a:fillRect/>
          </a:stretch>
        </p:blipFill>
        <p:spPr>
          <a:xfrm>
            <a:off x="2770068" y="3429001"/>
            <a:ext cx="3376853" cy="2700339"/>
          </a:xfrm>
        </p:spPr>
      </p:pic>
    </p:spTree>
    <p:extLst>
      <p:ext uri="{BB962C8B-B14F-4D97-AF65-F5344CB8AC3E}">
        <p14:creationId xmlns:p14="http://schemas.microsoft.com/office/powerpoint/2010/main" val="91025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3108959"/>
            <a:ext cx="10648124" cy="916503"/>
          </a:xfrm>
        </p:spPr>
        <p:txBody>
          <a:bodyPr/>
          <a:lstStyle/>
          <a:p>
            <a:pPr marL="0" indent="0">
              <a:spcAft>
                <a:spcPts val="600"/>
              </a:spcAft>
              <a:buNone/>
            </a:pPr>
            <a:r>
              <a:rPr lang="en-GB" dirty="0">
                <a:latin typeface="Franklin Gothic Book" panose="020B0503020102020204" pitchFamily="34" charset="0"/>
              </a:rPr>
              <a:t>“By 31 December 2022, managing authorities shall submit to the Commission, for each operational programme, a report summarising the findings of evaluations carried out during the programming period and the main outputs and results of the operational programme, providing comments on the reported information.”</a:t>
            </a:r>
          </a:p>
        </p:txBody>
      </p:sp>
      <p:sp>
        <p:nvSpPr>
          <p:cNvPr id="4" name="Title 3"/>
          <p:cNvSpPr>
            <a:spLocks noGrp="1"/>
          </p:cNvSpPr>
          <p:nvPr>
            <p:ph type="title"/>
          </p:nvPr>
        </p:nvSpPr>
        <p:spPr>
          <a:xfrm>
            <a:off x="838198" y="503881"/>
            <a:ext cx="11620672" cy="1507799"/>
          </a:xfrm>
        </p:spPr>
        <p:txBody>
          <a:bodyPr/>
          <a:lstStyle/>
          <a:p>
            <a:r>
              <a:rPr lang="en-US" sz="3600" dirty="0">
                <a:solidFill>
                  <a:srgbClr val="00517D"/>
                </a:solidFill>
                <a:latin typeface="Franklin Gothic Demi" charset="0"/>
              </a:rPr>
              <a:t>Article 114 of the 2014-2020 </a:t>
            </a:r>
            <a:br>
              <a:rPr lang="en-US" sz="3600" dirty="0">
                <a:solidFill>
                  <a:srgbClr val="00517D"/>
                </a:solidFill>
                <a:latin typeface="Franklin Gothic Demi" charset="0"/>
              </a:rPr>
            </a:br>
            <a:r>
              <a:rPr lang="en-US" sz="3600" dirty="0">
                <a:solidFill>
                  <a:srgbClr val="00517D"/>
                </a:solidFill>
                <a:latin typeface="Franklin Gothic Demi" charset="0"/>
              </a:rPr>
              <a:t>Common Provisions Regulation</a:t>
            </a:r>
            <a:endParaRPr lang="en-GB" sz="3600" dirty="0">
              <a:solidFill>
                <a:srgbClr val="00517D"/>
              </a:solidFill>
              <a:latin typeface="Franklin Gothic Demi" charset="0"/>
            </a:endParaRPr>
          </a:p>
        </p:txBody>
      </p:sp>
    </p:spTree>
    <p:extLst>
      <p:ext uri="{BB962C8B-B14F-4D97-AF65-F5344CB8AC3E}">
        <p14:creationId xmlns:p14="http://schemas.microsoft.com/office/powerpoint/2010/main" val="273357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9523381D-DE52-45A1-81B3-019065EC7CE1}"/>
              </a:ext>
            </a:extLst>
          </p:cNvPr>
          <p:cNvSpPr/>
          <p:nvPr/>
        </p:nvSpPr>
        <p:spPr>
          <a:xfrm>
            <a:off x="8581526" y="3138123"/>
            <a:ext cx="2357437" cy="2214562"/>
          </a:xfrm>
          <a:prstGeom prst="ellipse">
            <a:avLst/>
          </a:prstGeom>
          <a:solidFill>
            <a:srgbClr val="00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platzhalter 4"/>
          <p:cNvSpPr>
            <a:spLocks noGrp="1"/>
          </p:cNvSpPr>
          <p:nvPr>
            <p:ph type="body" sz="quarter" idx="12"/>
          </p:nvPr>
        </p:nvSpPr>
        <p:spPr>
          <a:xfrm>
            <a:off x="624421" y="1662780"/>
            <a:ext cx="11196518" cy="4870542"/>
          </a:xfrm>
        </p:spPr>
        <p:txBody>
          <a:bodyPr/>
          <a:lstStyle/>
          <a:p>
            <a:pPr marL="0" indent="0">
              <a:buNone/>
            </a:pPr>
            <a:endParaRPr lang="en-US" sz="2400" i="1" dirty="0"/>
          </a:p>
          <a:p>
            <a:pPr marL="0" indent="0">
              <a:buNone/>
            </a:pPr>
            <a:endParaRPr lang="en-US" sz="2400" i="1" dirty="0"/>
          </a:p>
          <a:p>
            <a:pPr marL="0" indent="0">
              <a:buNone/>
            </a:pPr>
            <a:endParaRPr lang="de-AT" sz="2400" i="1" dirty="0"/>
          </a:p>
        </p:txBody>
      </p:sp>
      <p:sp>
        <p:nvSpPr>
          <p:cNvPr id="6" name="Title 1"/>
          <p:cNvSpPr txBox="1">
            <a:spLocks/>
          </p:cNvSpPr>
          <p:nvPr/>
        </p:nvSpPr>
        <p:spPr>
          <a:xfrm>
            <a:off x="624421" y="679583"/>
            <a:ext cx="10943167" cy="48474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GB" dirty="0">
                <a:solidFill>
                  <a:srgbClr val="00517D"/>
                </a:solidFill>
              </a:rPr>
              <a:t>What part do you consider challenging? - </a:t>
            </a:r>
            <a:r>
              <a:rPr lang="en-GB" sz="3200" dirty="0">
                <a:solidFill>
                  <a:srgbClr val="00517D"/>
                </a:solidFill>
              </a:rPr>
              <a:t>Article 114</a:t>
            </a:r>
            <a:endParaRPr lang="en-GB" dirty="0"/>
          </a:p>
        </p:txBody>
      </p:sp>
      <p:pic>
        <p:nvPicPr>
          <p:cNvPr id="2" name="Grafik 1">
            <a:extLst>
              <a:ext uri="{FF2B5EF4-FFF2-40B4-BE49-F238E27FC236}">
                <a16:creationId xmlns:a16="http://schemas.microsoft.com/office/drawing/2014/main" id="{63748985-D68C-41C9-A36D-7C0EB154470B}"/>
              </a:ext>
            </a:extLst>
          </p:cNvPr>
          <p:cNvPicPr>
            <a:picLocks noChangeAspect="1"/>
          </p:cNvPicPr>
          <p:nvPr/>
        </p:nvPicPr>
        <p:blipFill>
          <a:blip r:embed="rId4"/>
          <a:stretch>
            <a:fillRect/>
          </a:stretch>
        </p:blipFill>
        <p:spPr>
          <a:xfrm>
            <a:off x="0" y="1733109"/>
            <a:ext cx="7328490" cy="4901478"/>
          </a:xfrm>
          <a:prstGeom prst="rect">
            <a:avLst/>
          </a:prstGeom>
        </p:spPr>
      </p:pic>
      <p:sp>
        <p:nvSpPr>
          <p:cNvPr id="4" name="Textfeld 3">
            <a:extLst>
              <a:ext uri="{FF2B5EF4-FFF2-40B4-BE49-F238E27FC236}">
                <a16:creationId xmlns:a16="http://schemas.microsoft.com/office/drawing/2014/main" id="{F52AD5C7-697C-4564-9DDE-72F0984D15D3}"/>
              </a:ext>
            </a:extLst>
          </p:cNvPr>
          <p:cNvSpPr txBox="1"/>
          <p:nvPr/>
        </p:nvSpPr>
        <p:spPr>
          <a:xfrm>
            <a:off x="8738688" y="3645239"/>
            <a:ext cx="2200275" cy="1077218"/>
          </a:xfrm>
          <a:prstGeom prst="rect">
            <a:avLst/>
          </a:prstGeom>
          <a:noFill/>
        </p:spPr>
        <p:txBody>
          <a:bodyPr wrap="square" rtlCol="0">
            <a:spAutoFit/>
          </a:bodyPr>
          <a:lstStyle/>
          <a:p>
            <a:pPr algn="ctr"/>
            <a:r>
              <a:rPr lang="en-GB" sz="3200" dirty="0"/>
              <a:t>Put your dot </a:t>
            </a:r>
          </a:p>
        </p:txBody>
      </p:sp>
    </p:spTree>
    <p:extLst>
      <p:ext uri="{BB962C8B-B14F-4D97-AF65-F5344CB8AC3E}">
        <p14:creationId xmlns:p14="http://schemas.microsoft.com/office/powerpoint/2010/main" val="393788175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a:xfrm>
            <a:off x="624421" y="1662780"/>
            <a:ext cx="11196518" cy="4870542"/>
          </a:xfrm>
        </p:spPr>
        <p:txBody>
          <a:bodyPr/>
          <a:lstStyle/>
          <a:p>
            <a:pPr lvl="0"/>
            <a:r>
              <a:rPr lang="en-GB" sz="2400" dirty="0"/>
              <a:t>What elements need to be included in the summary report for evaluations?</a:t>
            </a:r>
            <a:endParaRPr lang="de-DE" sz="2400" dirty="0"/>
          </a:p>
          <a:p>
            <a:pPr lvl="0"/>
            <a:r>
              <a:rPr lang="de-DE" sz="2400" dirty="0" err="1"/>
              <a:t>Is</a:t>
            </a:r>
            <a:r>
              <a:rPr lang="de-DE" sz="2400" dirty="0"/>
              <a:t> </a:t>
            </a:r>
            <a:r>
              <a:rPr lang="de-DE" sz="2400" dirty="0" err="1"/>
              <a:t>there</a:t>
            </a:r>
            <a:r>
              <a:rPr lang="de-DE" sz="2400" dirty="0"/>
              <a:t> </a:t>
            </a:r>
            <a:r>
              <a:rPr lang="de-DE" sz="2400" dirty="0" err="1"/>
              <a:t>any</a:t>
            </a:r>
            <a:r>
              <a:rPr lang="de-DE" sz="2400" dirty="0"/>
              <a:t> </a:t>
            </a:r>
            <a:r>
              <a:rPr lang="de-DE" sz="2400" dirty="0" err="1"/>
              <a:t>template</a:t>
            </a:r>
            <a:r>
              <a:rPr lang="de-DE" sz="2400" dirty="0"/>
              <a:t> in SFC?</a:t>
            </a:r>
          </a:p>
          <a:p>
            <a:pPr lvl="0"/>
            <a:r>
              <a:rPr lang="en-GB" sz="2400" dirty="0"/>
              <a:t>As to the Art. 114 (2) CPR  the findings, not just a summary of what we carried out should be included. However, I would argue that we make use of the 2017 and the 2019 data, and explain that one data collection for 2022 is still outstanding, which will capture the level of achievement "at the end of the programme lifetime". There is no point in submitting data from before the programme was closed. It doesn't tell anyone anything in my / our opinion.</a:t>
            </a:r>
            <a:endParaRPr lang="de-DE" sz="2400" dirty="0"/>
          </a:p>
          <a:p>
            <a:pPr marL="0" indent="0">
              <a:buNone/>
            </a:pPr>
            <a:endParaRPr lang="en-US" sz="2400" i="1" dirty="0"/>
          </a:p>
          <a:p>
            <a:pPr marL="0" indent="0">
              <a:buNone/>
            </a:pPr>
            <a:endParaRPr lang="en-US" sz="2400" i="1" dirty="0"/>
          </a:p>
          <a:p>
            <a:pPr marL="0" indent="0">
              <a:buNone/>
            </a:pPr>
            <a:endParaRPr lang="de-AT" sz="2400" i="1" dirty="0"/>
          </a:p>
        </p:txBody>
      </p:sp>
      <p:sp>
        <p:nvSpPr>
          <p:cNvPr id="6" name="Title 1"/>
          <p:cNvSpPr txBox="1">
            <a:spLocks/>
          </p:cNvSpPr>
          <p:nvPr/>
        </p:nvSpPr>
        <p:spPr>
          <a:xfrm>
            <a:off x="624421" y="679583"/>
            <a:ext cx="10943167" cy="48474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a:lstStyle>
          <a:p>
            <a:r>
              <a:rPr lang="en-GB" dirty="0">
                <a:solidFill>
                  <a:srgbClr val="00517D"/>
                </a:solidFill>
              </a:rPr>
              <a:t>Questions raised during the registrations - </a:t>
            </a:r>
            <a:r>
              <a:rPr lang="en-GB" sz="3200" dirty="0">
                <a:solidFill>
                  <a:srgbClr val="00517D"/>
                </a:solidFill>
              </a:rPr>
              <a:t>Article 114</a:t>
            </a:r>
            <a:endParaRPr lang="en-GB" dirty="0"/>
          </a:p>
        </p:txBody>
      </p:sp>
    </p:spTree>
    <p:extLst>
      <p:ext uri="{BB962C8B-B14F-4D97-AF65-F5344CB8AC3E}">
        <p14:creationId xmlns:p14="http://schemas.microsoft.com/office/powerpoint/2010/main" val="200032624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92313" y="2392591"/>
            <a:ext cx="4932362" cy="484748"/>
          </a:xfrm>
        </p:spPr>
        <p:txBody>
          <a:bodyPr/>
          <a:lstStyle/>
          <a:p>
            <a:r>
              <a:rPr lang="en-GB" dirty="0">
                <a:solidFill>
                  <a:srgbClr val="00517D"/>
                </a:solidFill>
              </a:rPr>
              <a:t>Comfort break </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23" y="1202076"/>
            <a:ext cx="3565821" cy="4756805"/>
          </a:xfrm>
          <a:prstGeom prst="rect">
            <a:avLst/>
          </a:prstGeom>
          <a:ln>
            <a:noFill/>
          </a:ln>
          <a:effectLst>
            <a:softEdge rad="112500"/>
          </a:effectLst>
        </p:spPr>
      </p:pic>
    </p:spTree>
    <p:extLst>
      <p:ext uri="{BB962C8B-B14F-4D97-AF65-F5344CB8AC3E}">
        <p14:creationId xmlns:p14="http://schemas.microsoft.com/office/powerpoint/2010/main" val="1257295763"/>
      </p:ext>
    </p:extLst>
  </p:cSld>
  <p:clrMapOvr>
    <a:masterClrMapping/>
  </p:clrMapOvr>
</p:sld>
</file>

<file path=ppt/theme/theme1.xml><?xml version="1.0" encoding="utf-8"?>
<a:theme xmlns:a="http://schemas.openxmlformats.org/drawingml/2006/main" name="Interact_V04_WIN">
  <a:themeElements>
    <a:clrScheme name="Interact_Farbpalette">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5F1A6E5-773C-46AA-87CD-E82482C6E594}" vid="{B4A2F025-CC53-4947-9BC5-B047B5DA2745}"/>
    </a:ext>
  </a:extLst>
</a:theme>
</file>

<file path=ppt/theme/theme2.xml><?xml version="1.0" encoding="utf-8"?>
<a:theme xmlns:a="http://schemas.openxmlformats.org/drawingml/2006/main" name="CONTENT MASTER">
  <a:themeElements>
    <a:clrScheme name="Interact_Farbpalette 1">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F1A6E5-773C-46AA-87CD-E82482C6E594}" vid="{87E03D16-3E2A-49F4-BAF9-4286DEBB4667}"/>
    </a:ext>
  </a:extLst>
</a:theme>
</file>

<file path=ppt/theme/theme3.xml><?xml version="1.0" encoding="utf-8"?>
<a:theme xmlns:a="http://schemas.openxmlformats.org/drawingml/2006/main" name="1_CONTENT MASTER">
  <a:themeElements>
    <a:clrScheme name="Interact_Farbpalette 1">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F1A6E5-773C-46AA-87CD-E82482C6E594}" vid="{87E03D16-3E2A-49F4-BAF9-4286DEBB4667}"/>
    </a:ext>
  </a:extLst>
</a:theme>
</file>

<file path=ppt/theme/theme4.xml><?xml version="1.0" encoding="utf-8"?>
<a:theme xmlns:a="http://schemas.openxmlformats.org/drawingml/2006/main" name="2_CONTENT MASTER">
  <a:themeElements>
    <a:clrScheme name="Interact_Farbpalette 1">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F1A6E5-773C-46AA-87CD-E82482C6E594}" vid="{87E03D16-3E2A-49F4-BAF9-4286DEBB4667}"/>
    </a:ext>
  </a:extLst>
</a:theme>
</file>

<file path=ppt/theme/theme5.xml><?xml version="1.0" encoding="utf-8"?>
<a:theme xmlns:a="http://schemas.openxmlformats.org/drawingml/2006/main" name="BBSR Innenseiten">
  <a:themeElements>
    <a:clrScheme name="BBSR">
      <a:dk1>
        <a:srgbClr val="004250"/>
      </a:dk1>
      <a:lt1>
        <a:srgbClr val="BFD0D3"/>
      </a:lt1>
      <a:dk2>
        <a:srgbClr val="668E96"/>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_BBSR_16zu9_2020_Masterfolien_Test.potx" id="{E947F81B-5E21-45F3-AC4F-73D0E0B677B7}" vid="{E70E415E-4B67-4FAB-9D27-2C974AFF6AAF}"/>
    </a:ext>
  </a:extLst>
</a:theme>
</file>

<file path=ppt/theme/theme6.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7.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8.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teract_Farbpalette 1">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themeOverride>
</file>

<file path=ppt/theme/themeOverride2.xml><?xml version="1.0" encoding="utf-8"?>
<a:themeOverride xmlns:a="http://schemas.openxmlformats.org/drawingml/2006/main">
  <a:clrScheme name="Interact_Farbpalette 1">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themeOverride>
</file>

<file path=ppt/theme/themeOverride3.xml><?xml version="1.0" encoding="utf-8"?>
<a:themeOverride xmlns:a="http://schemas.openxmlformats.org/drawingml/2006/main">
  <a:clrScheme name="Interact_Farbpalette 1">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themeOverride>
</file>

<file path=ppt/theme/themeOverride4.xml><?xml version="1.0" encoding="utf-8"?>
<a:themeOverride xmlns:a="http://schemas.openxmlformats.org/drawingml/2006/main">
  <a:clrScheme name="Interact_Farbpalette 1">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themeOverride>
</file>

<file path=ppt/theme/themeOverride5.xml><?xml version="1.0" encoding="utf-8"?>
<a:themeOverride xmlns:a="http://schemas.openxmlformats.org/drawingml/2006/main">
  <a:clrScheme name="Interact_Farbpalette 1">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themeOverride>
</file>

<file path=ppt/theme/themeOverride6.xml><?xml version="1.0" encoding="utf-8"?>
<a:themeOverride xmlns:a="http://schemas.openxmlformats.org/drawingml/2006/main">
  <a:clrScheme name="Interact_Farbpalette 1">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themeOverride>
</file>

<file path=ppt/theme/themeOverride7.xml><?xml version="1.0" encoding="utf-8"?>
<a:themeOverride xmlns:a="http://schemas.openxmlformats.org/drawingml/2006/main">
  <a:clrScheme name="Interact_Farbpalette 1">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themeOverride>
</file>

<file path=docProps/app.xml><?xml version="1.0" encoding="utf-8"?>
<Properties xmlns="http://schemas.openxmlformats.org/officeDocument/2006/extended-properties" xmlns:vt="http://schemas.openxmlformats.org/officeDocument/2006/docPropsVTypes">
  <Template>Interact_V05 16 by 9 (002)</Template>
  <TotalTime>0</TotalTime>
  <Words>2298</Words>
  <Application>Microsoft Office PowerPoint</Application>
  <PresentationFormat>Breitbild</PresentationFormat>
  <Paragraphs>273</Paragraphs>
  <Slides>48</Slides>
  <Notes>31</Notes>
  <HiddenSlides>0</HiddenSlides>
  <MMClips>0</MMClips>
  <ScaleCrop>false</ScaleCrop>
  <HeadingPairs>
    <vt:vector size="8" baseType="variant">
      <vt:variant>
        <vt:lpstr>Verwendete Schriftarten</vt:lpstr>
      </vt:variant>
      <vt:variant>
        <vt:i4>9</vt:i4>
      </vt:variant>
      <vt:variant>
        <vt:lpstr>Design</vt:lpstr>
      </vt:variant>
      <vt:variant>
        <vt:i4>7</vt:i4>
      </vt:variant>
      <vt:variant>
        <vt:lpstr>Eingebettete OLE-Server</vt:lpstr>
      </vt:variant>
      <vt:variant>
        <vt:i4>1</vt:i4>
      </vt:variant>
      <vt:variant>
        <vt:lpstr>Folientitel</vt:lpstr>
      </vt:variant>
      <vt:variant>
        <vt:i4>48</vt:i4>
      </vt:variant>
    </vt:vector>
  </HeadingPairs>
  <TitlesOfParts>
    <vt:vector size="65" baseType="lpstr">
      <vt:lpstr>Arial</vt:lpstr>
      <vt:lpstr>Calibri</vt:lpstr>
      <vt:lpstr>Franklin Gothic Book</vt:lpstr>
      <vt:lpstr>Franklin Gothic Book Standard</vt:lpstr>
      <vt:lpstr>Franklin Gothic Demi</vt:lpstr>
      <vt:lpstr>Franklin Gothic Medium</vt:lpstr>
      <vt:lpstr>Symbol</vt:lpstr>
      <vt:lpstr>Verdana</vt:lpstr>
      <vt:lpstr>Wingdings</vt:lpstr>
      <vt:lpstr>Interact_V04_WIN</vt:lpstr>
      <vt:lpstr>CONTENT MASTER</vt:lpstr>
      <vt:lpstr>1_CONTENT MASTER</vt:lpstr>
      <vt:lpstr>2_CONTENT MASTER</vt:lpstr>
      <vt:lpstr>BBSR Innenseiten</vt:lpstr>
      <vt:lpstr>Office Theme</vt:lpstr>
      <vt:lpstr>1_Office Theme</vt:lpstr>
      <vt:lpstr>Microsoft Excel-Arbeitsblatt</vt:lpstr>
      <vt:lpstr>Evaluation &amp; indicators update </vt:lpstr>
      <vt:lpstr>PowerPoint-Präsentation</vt:lpstr>
      <vt:lpstr>Agenda (09:15 – 17:00)</vt:lpstr>
      <vt:lpstr>Ice breaker</vt:lpstr>
      <vt:lpstr>Article 114 CPR – summary for evaluations </vt:lpstr>
      <vt:lpstr>Article 114 of the 2014-2020  Common Provisions Regulation</vt:lpstr>
      <vt:lpstr>PowerPoint-Präsentation</vt:lpstr>
      <vt:lpstr>PowerPoint-Präsentation</vt:lpstr>
      <vt:lpstr>Comfort break </vt:lpstr>
      <vt:lpstr>Evaluation Plan</vt:lpstr>
      <vt:lpstr>PowerPoint-Präsentation</vt:lpstr>
      <vt:lpstr>Briefing note evaluation plan 2021-2027</vt:lpstr>
      <vt:lpstr>PowerPoint-Präsentation</vt:lpstr>
      <vt:lpstr>PowerPoint-Präsentation</vt:lpstr>
      <vt:lpstr>PowerPoint-Präsentation</vt:lpstr>
      <vt:lpstr>PowerPoint-Präsentation</vt:lpstr>
      <vt:lpstr>Interreg Evaluation &amp; Evaluation Plans</vt:lpstr>
      <vt:lpstr>Overview of SWD on Perf. Monitoring and Evaluation </vt:lpstr>
      <vt:lpstr>Purpose of evaluation planning</vt:lpstr>
      <vt:lpstr>Evaluation plan components</vt:lpstr>
      <vt:lpstr>Evaluation plan components</vt:lpstr>
      <vt:lpstr>Lessons learned</vt:lpstr>
      <vt:lpstr>Questions</vt:lpstr>
      <vt:lpstr>Keep in touch with Evaluation + #ESIFOpenData </vt:lpstr>
      <vt:lpstr>Thank you</vt:lpstr>
      <vt:lpstr>PowerPoint-Präsentation</vt:lpstr>
      <vt:lpstr>PowerPoint-Präsentation</vt:lpstr>
      <vt:lpstr>PowerPoint-Präsentation</vt:lpstr>
      <vt:lpstr>PowerPoint-Präsentation</vt:lpstr>
      <vt:lpstr>Lunch break  (13:00-14:00)</vt:lpstr>
      <vt:lpstr>Indicators   </vt:lpstr>
      <vt:lpstr>PowerPoint-Präsentation</vt:lpstr>
      <vt:lpstr>2021-2027  Indicators and  intervention logic    REGIO B2 Evaluation and  European Semester Unit </vt:lpstr>
      <vt:lpstr>Points of discussion</vt:lpstr>
      <vt:lpstr>(1) Indicators</vt:lpstr>
      <vt:lpstr>(1) Indicators</vt:lpstr>
      <vt:lpstr>(2) Thematic allocations</vt:lpstr>
      <vt:lpstr>(3) What we have seen in the methodology documents</vt:lpstr>
      <vt:lpstr>(4) Open Data Platform </vt:lpstr>
      <vt:lpstr>(5) Final remarks</vt:lpstr>
      <vt:lpstr>Thank you for you attention!</vt:lpstr>
      <vt:lpstr>PowerPoint-Präsentation</vt:lpstr>
      <vt:lpstr>PowerPoint-Präsentation</vt:lpstr>
      <vt:lpstr>PowerPoint-Präsentation</vt:lpstr>
      <vt:lpstr>PowerPoint-Präsentation</vt:lpstr>
      <vt:lpstr>Please fill in the evaluation form for this event and share your view on potential follow-up evaluation activities  for 2023!</vt:lpstr>
      <vt:lpstr>Cooperation works</vt:lpstr>
      <vt:lpstr>PowerPoint-Präsentation</vt:lpstr>
    </vt:vector>
  </TitlesOfParts>
  <Company>WH IT Services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Three lines for your Headline.</dc:title>
  <dc:creator>Besiana Ninka Interact;Minichberger Daniela;Bernhard Schausberger</dc:creator>
  <cp:lastModifiedBy>Minichberger Daniela</cp:lastModifiedBy>
  <cp:revision>495</cp:revision>
  <cp:lastPrinted>2021-05-24T13:03:46Z</cp:lastPrinted>
  <dcterms:created xsi:type="dcterms:W3CDTF">2020-06-11T05:46:00Z</dcterms:created>
  <dcterms:modified xsi:type="dcterms:W3CDTF">2022-09-26T15:55:11Z</dcterms:modified>
</cp:coreProperties>
</file>