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4"/>
    <p:sldMasterId id="2147483827" r:id="rId5"/>
    <p:sldMasterId id="2147483860" r:id="rId6"/>
    <p:sldMasterId id="2147483970" r:id="rId7"/>
    <p:sldMasterId id="2147483983" r:id="rId8"/>
    <p:sldMasterId id="2147484013" r:id="rId9"/>
    <p:sldMasterId id="2147484029" r:id="rId10"/>
  </p:sldMasterIdLst>
  <p:notesMasterIdLst>
    <p:notesMasterId r:id="rId17"/>
  </p:notesMasterIdLst>
  <p:handoutMasterIdLst>
    <p:handoutMasterId r:id="rId18"/>
  </p:handoutMasterIdLst>
  <p:sldIdLst>
    <p:sldId id="257" r:id="rId11"/>
    <p:sldId id="3230" r:id="rId12"/>
    <p:sldId id="3231" r:id="rId13"/>
    <p:sldId id="3234" r:id="rId14"/>
    <p:sldId id="3232" r:id="rId15"/>
    <p:sldId id="3233" r:id="rId16"/>
  </p:sldIdLst>
  <p:sldSz cx="12192000" cy="6858000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81" userDrawn="1">
          <p15:clr>
            <a:srgbClr val="A4A3A4"/>
          </p15:clr>
        </p15:guide>
        <p15:guide id="4" orient="horz" pos="3985" userDrawn="1">
          <p15:clr>
            <a:srgbClr val="A4A3A4"/>
          </p15:clr>
        </p15:guide>
        <p15:guide id="5" orient="horz" pos="1299" userDrawn="1">
          <p15:clr>
            <a:srgbClr val="A4A3A4"/>
          </p15:clr>
        </p15:guide>
        <p15:guide id="6" pos="7300" userDrawn="1">
          <p15:clr>
            <a:srgbClr val="A4A3A4"/>
          </p15:clr>
        </p15:guide>
        <p15:guide id="7" pos="3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cedes Acitores Franzon" initials="MAF" lastIdx="1" clrIdx="0">
    <p:extLst>
      <p:ext uri="{19B8F6BF-5375-455C-9EA6-DF929625EA0E}">
        <p15:presenceInfo xmlns:p15="http://schemas.microsoft.com/office/powerpoint/2012/main" userId="Mercedes Acitores Franz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63559" autoAdjust="0"/>
  </p:normalViewPr>
  <p:slideViewPr>
    <p:cSldViewPr snapToGrid="0" snapToObjects="1" showGuides="1">
      <p:cViewPr varScale="1">
        <p:scale>
          <a:sx n="86" d="100"/>
          <a:sy n="86" d="100"/>
        </p:scale>
        <p:origin x="3340" y="76"/>
      </p:cViewPr>
      <p:guideLst>
        <p:guide orient="horz" pos="2160"/>
        <p:guide pos="3840"/>
        <p:guide orient="horz" pos="581"/>
        <p:guide orient="horz" pos="3985"/>
        <p:guide orient="horz" pos="1299"/>
        <p:guide pos="7300"/>
        <p:guide pos="3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-3840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cedes Acitores Franzon" userId="c8c49a05-f3a2-44cf-a3ad-076553a386b9" providerId="ADAL" clId="{526333C4-147D-4362-994A-49627BC3372E}"/>
    <pc:docChg chg="addSld delSld modSld sldOrd delMainMaster">
      <pc:chgData name="Mercedes Acitores Franzon" userId="c8c49a05-f3a2-44cf-a3ad-076553a386b9" providerId="ADAL" clId="{526333C4-147D-4362-994A-49627BC3372E}" dt="2021-06-22T07:08:07.821" v="66" actId="20577"/>
      <pc:docMkLst>
        <pc:docMk/>
      </pc:docMkLst>
      <pc:sldChg chg="del">
        <pc:chgData name="Mercedes Acitores Franzon" userId="c8c49a05-f3a2-44cf-a3ad-076553a386b9" providerId="ADAL" clId="{526333C4-147D-4362-994A-49627BC3372E}" dt="2021-06-22T07:05:45.975" v="0" actId="2696"/>
        <pc:sldMkLst>
          <pc:docMk/>
          <pc:sldMk cId="259649154" sldId="256"/>
        </pc:sldMkLst>
      </pc:sldChg>
      <pc:sldChg chg="modSp mod ord">
        <pc:chgData name="Mercedes Acitores Franzon" userId="c8c49a05-f3a2-44cf-a3ad-076553a386b9" providerId="ADAL" clId="{526333C4-147D-4362-994A-49627BC3372E}" dt="2021-06-22T07:08:07.821" v="66" actId="20577"/>
        <pc:sldMkLst>
          <pc:docMk/>
          <pc:sldMk cId="1790179624" sldId="257"/>
        </pc:sldMkLst>
        <pc:spChg chg="mod">
          <ac:chgData name="Mercedes Acitores Franzon" userId="c8c49a05-f3a2-44cf-a3ad-076553a386b9" providerId="ADAL" clId="{526333C4-147D-4362-994A-49627BC3372E}" dt="2021-06-22T07:08:07.821" v="66" actId="20577"/>
          <ac:spMkLst>
            <pc:docMk/>
            <pc:sldMk cId="1790179624" sldId="257"/>
            <ac:spMk id="2" creationId="{00000000-0000-0000-0000-000000000000}"/>
          </ac:spMkLst>
        </pc:spChg>
        <pc:spChg chg="mod">
          <ac:chgData name="Mercedes Acitores Franzon" userId="c8c49a05-f3a2-44cf-a3ad-076553a386b9" providerId="ADAL" clId="{526333C4-147D-4362-994A-49627BC3372E}" dt="2021-06-22T07:07:33.899" v="43" actId="6549"/>
          <ac:spMkLst>
            <pc:docMk/>
            <pc:sldMk cId="1790179624" sldId="257"/>
            <ac:spMk id="6" creationId="{00000000-0000-0000-0000-000000000000}"/>
          </ac:spMkLst>
        </pc:spChg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209741624" sldId="258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578713366" sldId="261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3349910435" sldId="288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2515418141" sldId="292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1469956424" sldId="298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1114832801" sldId="299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631222367" sldId="300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2128148506" sldId="301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2534440745" sldId="302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565492503" sldId="303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3756865699" sldId="304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37085052" sldId="311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1879952117" sldId="313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1334069717" sldId="314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2130757624" sldId="321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1301144299" sldId="322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3274755128" sldId="332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2315561525" sldId="354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3828783974" sldId="480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95357374" sldId="481"/>
        </pc:sldMkLst>
      </pc:sldChg>
      <pc:sldChg chg="del">
        <pc:chgData name="Mercedes Acitores Franzon" userId="c8c49a05-f3a2-44cf-a3ad-076553a386b9" providerId="ADAL" clId="{526333C4-147D-4362-994A-49627BC3372E}" dt="2021-06-22T07:05:45.975" v="0" actId="2696"/>
        <pc:sldMkLst>
          <pc:docMk/>
          <pc:sldMk cId="227229407" sldId="504"/>
        </pc:sldMkLst>
      </pc:sldChg>
      <pc:sldChg chg="del">
        <pc:chgData name="Mercedes Acitores Franzon" userId="c8c49a05-f3a2-44cf-a3ad-076553a386b9" providerId="ADAL" clId="{526333C4-147D-4362-994A-49627BC3372E}" dt="2021-06-22T07:05:45.975" v="0" actId="2696"/>
        <pc:sldMkLst>
          <pc:docMk/>
          <pc:sldMk cId="581516064" sldId="505"/>
        </pc:sldMkLst>
      </pc:sldChg>
      <pc:sldChg chg="del">
        <pc:chgData name="Mercedes Acitores Franzon" userId="c8c49a05-f3a2-44cf-a3ad-076553a386b9" providerId="ADAL" clId="{526333C4-147D-4362-994A-49627BC3372E}" dt="2021-06-22T07:05:45.975" v="0" actId="2696"/>
        <pc:sldMkLst>
          <pc:docMk/>
          <pc:sldMk cId="3887448099" sldId="508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1898291665" sldId="3195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3520599661" sldId="3199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3523794684" sldId="3210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303202344" sldId="3212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1086023282" sldId="3215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2611420512" sldId="3218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3403387411" sldId="3220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1727680430" sldId="3221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1738766823" sldId="3224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2981274498" sldId="3225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3142711420" sldId="3226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1570441942" sldId="3227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4198434903" sldId="3228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303707307" sldId="3229"/>
        </pc:sldMkLst>
      </pc:sldChg>
      <pc:sldChg chg="del">
        <pc:chgData name="Mercedes Acitores Franzon" userId="c8c49a05-f3a2-44cf-a3ad-076553a386b9" providerId="ADAL" clId="{526333C4-147D-4362-994A-49627BC3372E}" dt="2021-06-22T07:06:24.641" v="1" actId="2696"/>
        <pc:sldMkLst>
          <pc:docMk/>
          <pc:sldMk cId="1158272802" sldId="3234"/>
        </pc:sldMkLst>
      </pc:sldChg>
      <pc:sldChg chg="add">
        <pc:chgData name="Mercedes Acitores Franzon" userId="c8c49a05-f3a2-44cf-a3ad-076553a386b9" providerId="ADAL" clId="{526333C4-147D-4362-994A-49627BC3372E}" dt="2021-06-22T07:06:59.660" v="2" actId="2890"/>
        <pc:sldMkLst>
          <pc:docMk/>
          <pc:sldMk cId="1683910480" sldId="3234"/>
        </pc:sldMkLst>
      </pc:sldChg>
      <pc:sldMasterChg chg="delSldLayout">
        <pc:chgData name="Mercedes Acitores Franzon" userId="c8c49a05-f3a2-44cf-a3ad-076553a386b9" providerId="ADAL" clId="{526333C4-147D-4362-994A-49627BC3372E}" dt="2021-06-22T07:06:24.641" v="1" actId="2696"/>
        <pc:sldMasterMkLst>
          <pc:docMk/>
          <pc:sldMasterMk cId="93704586" sldId="2147483823"/>
        </pc:sldMasterMkLst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93704586" sldId="2147483823"/>
            <pc:sldLayoutMk cId="2345071173" sldId="2147483869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93704586" sldId="2147483823"/>
            <pc:sldLayoutMk cId="462588164" sldId="2147483994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93704586" sldId="2147483823"/>
            <pc:sldLayoutMk cId="306758545" sldId="2147484008"/>
          </pc:sldLayoutMkLst>
        </pc:sldLayoutChg>
      </pc:sldMasterChg>
      <pc:sldMasterChg chg="delSldLayout">
        <pc:chgData name="Mercedes Acitores Franzon" userId="c8c49a05-f3a2-44cf-a3ad-076553a386b9" providerId="ADAL" clId="{526333C4-147D-4362-994A-49627BC3372E}" dt="2021-06-22T07:05:45.975" v="0" actId="2696"/>
        <pc:sldMasterMkLst>
          <pc:docMk/>
          <pc:sldMasterMk cId="3909393507" sldId="2147483860"/>
        </pc:sldMasterMkLst>
        <pc:sldLayoutChg chg="del">
          <pc:chgData name="Mercedes Acitores Franzon" userId="c8c49a05-f3a2-44cf-a3ad-076553a386b9" providerId="ADAL" clId="{526333C4-147D-4362-994A-49627BC3372E}" dt="2021-06-22T07:05:45.975" v="0" actId="2696"/>
          <pc:sldLayoutMkLst>
            <pc:docMk/>
            <pc:sldMasterMk cId="3909393507" sldId="2147483860"/>
            <pc:sldLayoutMk cId="644049767" sldId="2147483920"/>
          </pc:sldLayoutMkLst>
        </pc:sldLayoutChg>
      </pc:sldMasterChg>
      <pc:sldMasterChg chg="del delSldLayout">
        <pc:chgData name="Mercedes Acitores Franzon" userId="c8c49a05-f3a2-44cf-a3ad-076553a386b9" providerId="ADAL" clId="{526333C4-147D-4362-994A-49627BC3372E}" dt="2021-06-22T07:06:24.641" v="1" actId="2696"/>
        <pc:sldMasterMkLst>
          <pc:docMk/>
          <pc:sldMasterMk cId="2570132201" sldId="2147484009"/>
        </pc:sldMasterMkLst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570132201" sldId="2147484009"/>
            <pc:sldLayoutMk cId="3277515536" sldId="2147484010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570132201" sldId="2147484009"/>
            <pc:sldLayoutMk cId="2267739184" sldId="2147484011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570132201" sldId="2147484009"/>
            <pc:sldLayoutMk cId="2144037702" sldId="2147484012"/>
          </pc:sldLayoutMkLst>
        </pc:sldLayoutChg>
      </pc:sldMasterChg>
      <pc:sldMasterChg chg="del delSldLayout">
        <pc:chgData name="Mercedes Acitores Franzon" userId="c8c49a05-f3a2-44cf-a3ad-076553a386b9" providerId="ADAL" clId="{526333C4-147D-4362-994A-49627BC3372E}" dt="2021-06-22T07:06:24.641" v="1" actId="2696"/>
        <pc:sldMasterMkLst>
          <pc:docMk/>
          <pc:sldMasterMk cId="943425230" sldId="2147484023"/>
        </pc:sldMasterMkLst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943425230" sldId="2147484023"/>
            <pc:sldLayoutMk cId="3280752005" sldId="2147484024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943425230" sldId="2147484023"/>
            <pc:sldLayoutMk cId="1749951833" sldId="2147484025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943425230" sldId="2147484023"/>
            <pc:sldLayoutMk cId="94882953" sldId="2147484026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943425230" sldId="2147484023"/>
            <pc:sldLayoutMk cId="2452798135" sldId="2147484027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943425230" sldId="2147484023"/>
            <pc:sldLayoutMk cId="3627629185" sldId="2147484028"/>
          </pc:sldLayoutMkLst>
        </pc:sldLayoutChg>
      </pc:sldMasterChg>
      <pc:sldMasterChg chg="delSldLayout">
        <pc:chgData name="Mercedes Acitores Franzon" userId="c8c49a05-f3a2-44cf-a3ad-076553a386b9" providerId="ADAL" clId="{526333C4-147D-4362-994A-49627BC3372E}" dt="2021-06-22T07:06:24.641" v="1" actId="2696"/>
        <pc:sldMasterMkLst>
          <pc:docMk/>
          <pc:sldMasterMk cId="2412332752" sldId="2147484029"/>
        </pc:sldMasterMkLst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412332752" sldId="2147484029"/>
            <pc:sldLayoutMk cId="3997574858" sldId="2147484038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412332752" sldId="2147484029"/>
            <pc:sldLayoutMk cId="877252542" sldId="2147484039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412332752" sldId="2147484029"/>
            <pc:sldLayoutMk cId="3653702288" sldId="2147484040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412332752" sldId="2147484029"/>
            <pc:sldLayoutMk cId="1133533779" sldId="2147484041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412332752" sldId="2147484029"/>
            <pc:sldLayoutMk cId="1435882356" sldId="2147484042"/>
          </pc:sldLayoutMkLst>
        </pc:sldLayoutChg>
      </pc:sldMasterChg>
      <pc:sldMasterChg chg="del delSldLayout">
        <pc:chgData name="Mercedes Acitores Franzon" userId="c8c49a05-f3a2-44cf-a3ad-076553a386b9" providerId="ADAL" clId="{526333C4-147D-4362-994A-49627BC3372E}" dt="2021-06-22T07:06:24.641" v="1" actId="2696"/>
        <pc:sldMasterMkLst>
          <pc:docMk/>
          <pc:sldMasterMk cId="2537438559" sldId="2147484043"/>
        </pc:sldMasterMkLst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537438559" sldId="2147484043"/>
            <pc:sldLayoutMk cId="2253185471" sldId="2147484044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537438559" sldId="2147484043"/>
            <pc:sldLayoutMk cId="1155420433" sldId="2147484045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537438559" sldId="2147484043"/>
            <pc:sldLayoutMk cId="3840211141" sldId="2147484046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537438559" sldId="2147484043"/>
            <pc:sldLayoutMk cId="1673286841" sldId="2147484047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537438559" sldId="2147484043"/>
            <pc:sldLayoutMk cId="373552799" sldId="2147484048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537438559" sldId="2147484043"/>
            <pc:sldLayoutMk cId="929889843" sldId="2147484049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537438559" sldId="2147484043"/>
            <pc:sldLayoutMk cId="3753225157" sldId="2147484050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537438559" sldId="2147484043"/>
            <pc:sldLayoutMk cId="2901852096" sldId="2147484051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537438559" sldId="2147484043"/>
            <pc:sldLayoutMk cId="331176631" sldId="2147484052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537438559" sldId="2147484043"/>
            <pc:sldLayoutMk cId="1174817066" sldId="2147484053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537438559" sldId="2147484043"/>
            <pc:sldLayoutMk cId="2469161591" sldId="2147484054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537438559" sldId="2147484043"/>
            <pc:sldLayoutMk cId="2434783875" sldId="2147484055"/>
          </pc:sldLayoutMkLst>
        </pc:sldLayoutChg>
        <pc:sldLayoutChg chg="del">
          <pc:chgData name="Mercedes Acitores Franzon" userId="c8c49a05-f3a2-44cf-a3ad-076553a386b9" providerId="ADAL" clId="{526333C4-147D-4362-994A-49627BC3372E}" dt="2021-06-22T07:06:24.641" v="1" actId="2696"/>
          <pc:sldLayoutMkLst>
            <pc:docMk/>
            <pc:sldMasterMk cId="2537438559" sldId="2147484043"/>
            <pc:sldLayoutMk cId="846048594" sldId="2147484056"/>
          </pc:sldLayoutMkLst>
        </pc:sldLayoutChg>
      </pc:sldMasterChg>
    </pc:docChg>
  </pc:docChgLst>
  <pc:docChgLst>
    <pc:chgData name="Mercedes Acitores Franzon" userId="c8c49a05-f3a2-44cf-a3ad-076553a386b9" providerId="ADAL" clId="{D25A964C-692A-419E-BF6D-4A6046EA695E}"/>
    <pc:docChg chg="addSld modSld">
      <pc:chgData name="Mercedes Acitores Franzon" userId="c8c49a05-f3a2-44cf-a3ad-076553a386b9" providerId="ADAL" clId="{D25A964C-692A-419E-BF6D-4A6046EA695E}" dt="2021-05-14T09:52:47.830" v="22"/>
      <pc:docMkLst>
        <pc:docMk/>
      </pc:docMkLst>
      <pc:sldChg chg="addSp delSp modSp mod">
        <pc:chgData name="Mercedes Acitores Franzon" userId="c8c49a05-f3a2-44cf-a3ad-076553a386b9" providerId="ADAL" clId="{D25A964C-692A-419E-BF6D-4A6046EA695E}" dt="2021-05-14T09:52:47.830" v="22"/>
        <pc:sldMkLst>
          <pc:docMk/>
          <pc:sldMk cId="2981274498" sldId="3225"/>
        </pc:sldMkLst>
        <pc:spChg chg="mod">
          <ac:chgData name="Mercedes Acitores Franzon" userId="c8c49a05-f3a2-44cf-a3ad-076553a386b9" providerId="ADAL" clId="{D25A964C-692A-419E-BF6D-4A6046EA695E}" dt="2021-05-14T09:42:26.245" v="18" actId="20577"/>
          <ac:spMkLst>
            <pc:docMk/>
            <pc:sldMk cId="2981274498" sldId="3225"/>
            <ac:spMk id="2" creationId="{1380F666-08E9-4FE8-B7A1-C88383E2C940}"/>
          </ac:spMkLst>
        </pc:spChg>
        <pc:spChg chg="add del mod">
          <ac:chgData name="Mercedes Acitores Franzon" userId="c8c49a05-f3a2-44cf-a3ad-076553a386b9" providerId="ADAL" clId="{D25A964C-692A-419E-BF6D-4A6046EA695E}" dt="2021-05-14T09:52:47.830" v="22"/>
          <ac:spMkLst>
            <pc:docMk/>
            <pc:sldMk cId="2981274498" sldId="3225"/>
            <ac:spMk id="3" creationId="{D44FA5FE-967D-4C11-AD3E-1AD5BFCC8CED}"/>
          </ac:spMkLst>
        </pc:spChg>
        <pc:spChg chg="mod">
          <ac:chgData name="Mercedes Acitores Franzon" userId="c8c49a05-f3a2-44cf-a3ad-076553a386b9" providerId="ADAL" clId="{D25A964C-692A-419E-BF6D-4A6046EA695E}" dt="2021-05-14T09:42:46.941" v="20" actId="20577"/>
          <ac:spMkLst>
            <pc:docMk/>
            <pc:sldMk cId="2981274498" sldId="3225"/>
            <ac:spMk id="5" creationId="{9B1C7B6F-D7A3-48BB-8D06-3447356A5E4B}"/>
          </ac:spMkLst>
        </pc:spChg>
        <pc:picChg chg="add mod">
          <ac:chgData name="Mercedes Acitores Franzon" userId="c8c49a05-f3a2-44cf-a3ad-076553a386b9" providerId="ADAL" clId="{D25A964C-692A-419E-BF6D-4A6046EA695E}" dt="2021-05-14T09:42:22.370" v="16" actId="1076"/>
          <ac:picMkLst>
            <pc:docMk/>
            <pc:sldMk cId="2981274498" sldId="3225"/>
            <ac:picMk id="7" creationId="{29DA5928-1F6F-4356-91E9-5218E93D1AD1}"/>
          </ac:picMkLst>
        </pc:picChg>
      </pc:sldChg>
      <pc:sldChg chg="modSp mod">
        <pc:chgData name="Mercedes Acitores Franzon" userId="c8c49a05-f3a2-44cf-a3ad-076553a386b9" providerId="ADAL" clId="{D25A964C-692A-419E-BF6D-4A6046EA695E}" dt="2021-05-14T09:39:17.728" v="3" actId="20577"/>
        <pc:sldMkLst>
          <pc:docMk/>
          <pc:sldMk cId="108095654" sldId="3233"/>
        </pc:sldMkLst>
        <pc:spChg chg="mod">
          <ac:chgData name="Mercedes Acitores Franzon" userId="c8c49a05-f3a2-44cf-a3ad-076553a386b9" providerId="ADAL" clId="{D25A964C-692A-419E-BF6D-4A6046EA695E}" dt="2021-05-14T09:39:17.728" v="3" actId="20577"/>
          <ac:spMkLst>
            <pc:docMk/>
            <pc:sldMk cId="108095654" sldId="3233"/>
            <ac:spMk id="6" creationId="{1BF2D6A3-6AA5-428E-95E3-5B079A9D8ADF}"/>
          </ac:spMkLst>
        </pc:spChg>
      </pc:sldChg>
      <pc:sldChg chg="addSp modSp add mod">
        <pc:chgData name="Mercedes Acitores Franzon" userId="c8c49a05-f3a2-44cf-a3ad-076553a386b9" providerId="ADAL" clId="{D25A964C-692A-419E-BF6D-4A6046EA695E}" dt="2021-05-14T09:40:18.886" v="4"/>
        <pc:sldMkLst>
          <pc:docMk/>
          <pc:sldMk cId="1158272802" sldId="3234"/>
        </pc:sldMkLst>
        <pc:spChg chg="mod">
          <ac:chgData name="Mercedes Acitores Franzon" userId="c8c49a05-f3a2-44cf-a3ad-076553a386b9" providerId="ADAL" clId="{D25A964C-692A-419E-BF6D-4A6046EA695E}" dt="2021-05-14T09:38:41.450" v="1" actId="20577"/>
          <ac:spMkLst>
            <pc:docMk/>
            <pc:sldMk cId="1158272802" sldId="3234"/>
            <ac:spMk id="2" creationId="{1380F666-08E9-4FE8-B7A1-C88383E2C940}"/>
          </ac:spMkLst>
        </pc:spChg>
        <pc:spChg chg="mod">
          <ac:chgData name="Mercedes Acitores Franzon" userId="c8c49a05-f3a2-44cf-a3ad-076553a386b9" providerId="ADAL" clId="{D25A964C-692A-419E-BF6D-4A6046EA695E}" dt="2021-05-14T09:38:47.343" v="2" actId="14100"/>
          <ac:spMkLst>
            <pc:docMk/>
            <pc:sldMk cId="1158272802" sldId="3234"/>
            <ac:spMk id="5" creationId="{9B1C7B6F-D7A3-48BB-8D06-3447356A5E4B}"/>
          </ac:spMkLst>
        </pc:spChg>
        <pc:picChg chg="add">
          <ac:chgData name="Mercedes Acitores Franzon" userId="c8c49a05-f3a2-44cf-a3ad-076553a386b9" providerId="ADAL" clId="{D25A964C-692A-419E-BF6D-4A6046EA695E}" dt="2021-05-14T09:40:18.886" v="4"/>
          <ac:picMkLst>
            <pc:docMk/>
            <pc:sldMk cId="1158272802" sldId="3234"/>
            <ac:picMk id="3" creationId="{E9B5302E-365F-4FB6-BE71-A53F56154E4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F4875627-49FE-4C61-A90C-CD64D9B89875}" type="datetimeFigureOut">
              <a:rPr lang="de-DE" smtClean="0"/>
              <a:t>22.06.2021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5EC59734-F9C5-4339-B6BC-41D6FCA31390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61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9CE4E702-3C30-214C-9DDC-EAF3EC8730DF}" type="datetimeFigureOut">
              <a:rPr lang="de-DE" smtClean="0"/>
              <a:t>22.06.2021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4" y="4777782"/>
            <a:ext cx="5438748" cy="3907834"/>
          </a:xfrm>
          <a:prstGeom prst="rect">
            <a:avLst/>
          </a:prstGeom>
        </p:spPr>
        <p:txBody>
          <a:bodyPr vert="horz" lIns="88221" tIns="44111" rIns="88221" bIns="4411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6436F783-29CF-0A40-A357-1453B63EA960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52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Default Sans Serif"/>
            </a:endParaRPr>
          </a:p>
          <a:p>
            <a:br>
              <a:rPr lang="en-US" b="0" i="0" dirty="0">
                <a:solidFill>
                  <a:srgbClr val="000000"/>
                </a:solidFill>
                <a:effectLst/>
                <a:latin typeface="Default Sans Serif"/>
              </a:rPr>
            </a:b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6F783-29CF-0A40-A357-1453B63EA96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6F783-29CF-0A40-A357-1453B63EA96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46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6F783-29CF-0A40-A357-1453B63EA96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4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Default Sans Serif"/>
            </a:endParaRPr>
          </a:p>
          <a:p>
            <a:br>
              <a:rPr lang="en-US" b="0" i="0" dirty="0">
                <a:solidFill>
                  <a:srgbClr val="000000"/>
                </a:solidFill>
                <a:effectLst/>
                <a:latin typeface="Default Sans Serif"/>
              </a:rPr>
            </a:b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6F783-29CF-0A40-A357-1453B63EA96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27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4417" y="2745436"/>
            <a:ext cx="6576483" cy="615553"/>
          </a:xfrm>
        </p:spPr>
        <p:txBody>
          <a:bodyPr anchor="b" anchorCtr="0"/>
          <a:lstStyle>
            <a:lvl1pPr>
              <a:defRPr baseline="0">
                <a:latin typeface="Franklin Gothic Demi" charset="0"/>
              </a:defRPr>
            </a:lvl1pPr>
          </a:lstStyle>
          <a:p>
            <a:r>
              <a:rPr lang="en-GB" noProof="0" dirty="0"/>
              <a:t>Insert Presentation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4417" y="3508351"/>
            <a:ext cx="6576483" cy="744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Name of the event</a:t>
            </a:r>
          </a:p>
          <a:p>
            <a:r>
              <a:rPr lang="en-GB" noProof="0" dirty="0"/>
              <a:t>Day Month Year  I  City, Country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624417" y="3438447"/>
            <a:ext cx="657648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7584021" y="2018048"/>
            <a:ext cx="3983567" cy="4068763"/>
          </a:xfrm>
          <a:prstGeom prst="rect">
            <a:avLst/>
          </a:prstGeom>
        </p:spPr>
        <p:txBody>
          <a:bodyPr/>
          <a:lstStyle/>
          <a:p>
            <a:r>
              <a:rPr lang="es-ES" noProof="0"/>
              <a:t>Haga clic en el icono para agregar una imagen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7" y="4866611"/>
            <a:ext cx="6576483" cy="384721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>
              <a:defRPr sz="2200" baseline="0">
                <a:solidFill>
                  <a:schemeClr val="accent2"/>
                </a:solidFill>
                <a:latin typeface="Franklin Gothic Demi" charset="0"/>
              </a:defRPr>
            </a:lvl1pPr>
          </a:lstStyle>
          <a:p>
            <a:pPr marL="457178" marR="0" lvl="0" indent="-457178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Insert </a:t>
            </a:r>
            <a:r>
              <a:rPr lang="en-GB" noProof="0" dirty="0" err="1"/>
              <a:t>Autor</a:t>
            </a:r>
            <a:r>
              <a:rPr lang="en-GB" noProof="0" dirty="0"/>
              <a:t> and Organisation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6121" y="6152202"/>
            <a:ext cx="1965964" cy="4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2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4777" userDrawn="1">
          <p15:clr>
            <a:srgbClr val="FBAE40"/>
          </p15:clr>
        </p15:guide>
        <p15:guide id="2" pos="45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2"/>
          </p:nvPr>
        </p:nvSpPr>
        <p:spPr>
          <a:xfrm>
            <a:off x="624421" y="2060575"/>
            <a:ext cx="5471583" cy="424815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77984" y="2060575"/>
            <a:ext cx="5289600" cy="4248150"/>
          </a:xfrm>
        </p:spPr>
        <p:txBody>
          <a:bodyPr/>
          <a:lstStyle>
            <a:lvl1pPr marL="0" indent="0">
              <a:buFontTx/>
              <a:buNone/>
              <a:defRPr sz="2200" baseline="0"/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mar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7851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8" y="921957"/>
            <a:ext cx="10943167" cy="484748"/>
          </a:xfrm>
        </p:spPr>
        <p:txBody>
          <a:bodyPr/>
          <a:lstStyle>
            <a:lvl1pPr>
              <a:defRPr baseline="0">
                <a:latin typeface="Franklin Gothic Demi" charset="0"/>
              </a:defRPr>
            </a:lvl1pPr>
          </a:lstStyle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0594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8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/>
        <p:txBody>
          <a:bodyPr/>
          <a:lstStyle>
            <a:lvl1pPr marL="360000" indent="-360000">
              <a:buClr>
                <a:schemeClr val="tx1"/>
              </a:buClr>
              <a:buFont typeface="+mj-lt"/>
              <a:buAutoNum type="arabicPeriod"/>
              <a:defRPr>
                <a:latin typeface="+mn-lt"/>
              </a:defRPr>
            </a:lvl1pPr>
            <a:lvl2pPr marL="360000" indent="-360000">
              <a:buClr>
                <a:schemeClr val="tx1"/>
              </a:buClr>
              <a:buFont typeface="+mj-lt"/>
              <a:buAutoNum type="arabicPeriod"/>
              <a:defRPr/>
            </a:lvl2pPr>
            <a:lvl3pPr marL="360000" indent="-360000">
              <a:buClr>
                <a:schemeClr val="tx1"/>
              </a:buClr>
              <a:buFont typeface="+mj-lt"/>
              <a:buAutoNum type="arabicPeriod"/>
              <a:defRPr/>
            </a:lvl3pPr>
            <a:lvl4pPr marL="360000" indent="-360000">
              <a:buClr>
                <a:schemeClr val="tx1"/>
              </a:buClr>
              <a:buFont typeface="+mj-lt"/>
              <a:buAutoNum type="arabicPeriod"/>
              <a:defRPr/>
            </a:lvl4pPr>
            <a:lvl5pPr marL="360000" indent="-3600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0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0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0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4691270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513768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19" y="908050"/>
            <a:ext cx="3541685" cy="2592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9675" y="2060575"/>
            <a:ext cx="8117909" cy="484748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  <a:latin typeface="Franklin Gothic Medium" charset="0"/>
              </a:defRPr>
            </a:lvl1pPr>
          </a:lstStyle>
          <a:p>
            <a:r>
              <a:rPr lang="en-GB" noProof="0" dirty="0" err="1"/>
              <a:t>Mastertitelformat</a:t>
            </a:r>
            <a:r>
              <a:rPr lang="de-DE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25632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424" y="908050"/>
            <a:ext cx="9175152" cy="54132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5666" y="2378290"/>
            <a:ext cx="7435907" cy="484748"/>
          </a:xfrm>
        </p:spPr>
        <p:txBody>
          <a:bodyPr/>
          <a:lstStyle>
            <a:lvl1pPr>
              <a:defRPr sz="35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GB" noProof="0" dirty="0" err="1"/>
              <a:t>Mastertitelformat</a:t>
            </a:r>
            <a:r>
              <a:rPr lang="de-DE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333785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s left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8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24417" y="2060573"/>
            <a:ext cx="5289600" cy="4248151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6277984" y="2060573"/>
            <a:ext cx="5289600" cy="4248152"/>
          </a:xfrm>
        </p:spPr>
        <p:txBody>
          <a:bodyPr/>
          <a:lstStyle>
            <a:lvl1pPr marL="0" indent="0">
              <a:buFontTx/>
              <a:buNone/>
              <a:defRPr sz="2200" baseline="0"/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6845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s right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8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277984" y="2060576"/>
            <a:ext cx="5289600" cy="4248151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624417" y="2060573"/>
            <a:ext cx="5289600" cy="4248152"/>
          </a:xfrm>
        </p:spPr>
        <p:txBody>
          <a:bodyPr/>
          <a:lstStyle>
            <a:lvl1pPr marL="0" indent="0" algn="l">
              <a:buFontTx/>
              <a:buNone/>
              <a:defRPr sz="2200" baseline="0"/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290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8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2"/>
          </p:nvPr>
        </p:nvSpPr>
        <p:spPr>
          <a:xfrm>
            <a:off x="624418" y="2060575"/>
            <a:ext cx="5471583" cy="424815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77984" y="2060575"/>
            <a:ext cx="5289600" cy="4248150"/>
          </a:xfrm>
        </p:spPr>
        <p:txBody>
          <a:bodyPr/>
          <a:lstStyle>
            <a:lvl1pPr marL="0" indent="0">
              <a:buFontTx/>
              <a:buNone/>
              <a:defRPr sz="2200" baseline="0"/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8268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mar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8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5148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4417" y="2261791"/>
            <a:ext cx="6576483" cy="615553"/>
          </a:xfrm>
        </p:spPr>
        <p:txBody>
          <a:bodyPr anchor="b" anchorCtr="0"/>
          <a:lstStyle/>
          <a:p>
            <a:r>
              <a:rPr lang="en-GB" noProof="0" dirty="0"/>
              <a:t>Insert Chapter title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624417" y="2954799"/>
            <a:ext cx="657648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624417" y="3429005"/>
            <a:ext cx="6576483" cy="2700339"/>
          </a:xfrm>
          <a:prstGeom prst="rect">
            <a:avLst/>
          </a:prstGeom>
        </p:spPr>
        <p:txBody>
          <a:bodyPr/>
          <a:lstStyle/>
          <a:p>
            <a:r>
              <a:rPr lang="es-ES" noProof="0"/>
              <a:t>Haga clic en el icono para agregar una imagen</a:t>
            </a:r>
            <a:endParaRPr lang="en-GB" noProof="0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7" y="3037811"/>
            <a:ext cx="6576483" cy="384721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>
              <a:defRPr sz="2200" baseline="0">
                <a:solidFill>
                  <a:schemeClr val="accent2"/>
                </a:solidFill>
                <a:latin typeface="Franklin Gothic Demi" charset="0"/>
              </a:defRPr>
            </a:lvl1pPr>
          </a:lstStyle>
          <a:p>
            <a:pPr marL="457178" marR="0" lvl="0" indent="-457178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Insert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4777" userDrawn="1">
          <p15:clr>
            <a:srgbClr val="FBAE40"/>
          </p15:clr>
        </p15:guide>
        <p15:guide id="2" pos="45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0FDD-5A3F-624F-B972-B77413D01100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7689-49FA-1547-AACF-A50ECCD17C99}" type="slidenum">
              <a:rPr lang="it-IT" smtClean="0"/>
              <a:t>‹Nº›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7D80E17-7B53-7549-A160-AA67266D59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8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0FDD-5A3F-624F-B972-B77413D01100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7689-49FA-1547-AACF-A50ECCD17C99}" type="slidenum">
              <a:rPr lang="it-IT" smtClean="0"/>
              <a:t>‹Nº›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CB1A6DC-4806-3A4B-BE5D-E1DAFA4B9D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1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0FDD-5A3F-624F-B972-B77413D01100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7689-49FA-1547-AACF-A50ECCD17C99}" type="slidenum">
              <a:rPr lang="it-IT" smtClean="0"/>
              <a:t>‹Nº›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3A32312-3896-7146-8251-95FD2AB07D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81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0FDD-5A3F-624F-B972-B77413D01100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7689-49FA-1547-AACF-A50ECCD17C9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105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0FDD-5A3F-624F-B972-B77413D01100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7689-49FA-1547-AACF-A50ECCD17C9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444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0FDD-5A3F-624F-B972-B77413D01100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7689-49FA-1547-AACF-A50ECCD17C9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788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0FDD-5A3F-624F-B972-B77413D01100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7689-49FA-1547-AACF-A50ECCD17C9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474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0FDD-5A3F-624F-B972-B77413D01100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7689-49FA-1547-AACF-A50ECCD17C9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143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0FDD-5A3F-624F-B972-B77413D01100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7689-49FA-1547-AACF-A50ECCD17C9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487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0FDD-5A3F-624F-B972-B77413D01100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7689-49FA-1547-AACF-A50ECCD17C9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18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624417" y="2745439"/>
            <a:ext cx="6576483" cy="615553"/>
          </a:xfrm>
        </p:spPr>
        <p:txBody>
          <a:bodyPr anchor="b" anchorCtr="0"/>
          <a:lstStyle/>
          <a:p>
            <a:r>
              <a:rPr lang="en-GB" noProof="0" dirty="0"/>
              <a:t>The End</a:t>
            </a:r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4417" y="3508349"/>
            <a:ext cx="6576483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200" baseline="0">
                <a:solidFill>
                  <a:schemeClr val="tx1"/>
                </a:solidFill>
                <a:latin typeface="Franklin Gothic Book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last words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624417" y="3438447"/>
            <a:ext cx="657648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7" y="3900272"/>
            <a:ext cx="6576483" cy="384721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>
              <a:defRPr sz="2200" baseline="0">
                <a:solidFill>
                  <a:schemeClr val="accent2"/>
                </a:solidFill>
                <a:latin typeface="Franklin Gothic Demi" charset="0"/>
              </a:defRPr>
            </a:lvl1pPr>
          </a:lstStyle>
          <a:p>
            <a:pPr marL="457178" marR="0" lvl="0" indent="-457178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Insert URL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286" y="6205367"/>
            <a:ext cx="1965964" cy="490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4777" userDrawn="1">
          <p15:clr>
            <a:srgbClr val="FBAE40"/>
          </p15:clr>
        </p15:guide>
        <p15:guide id="2" pos="453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0FDD-5A3F-624F-B972-B77413D01100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7689-49FA-1547-AACF-A50ECCD17C9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433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0FDD-5A3F-624F-B972-B77413D01100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7689-49FA-1547-AACF-A50ECCD17C9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444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484748"/>
          </a:xfrm>
        </p:spPr>
        <p:txBody>
          <a:bodyPr/>
          <a:lstStyle>
            <a:lvl1pPr>
              <a:defRPr baseline="0">
                <a:latin typeface="Franklin Gothic Demi" charset="0"/>
              </a:defRPr>
            </a:lvl1pPr>
          </a:lstStyle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7990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/>
        <p:txBody>
          <a:bodyPr/>
          <a:lstStyle>
            <a:lvl1pPr marL="360000" indent="-360000">
              <a:buClr>
                <a:schemeClr val="tx1"/>
              </a:buClr>
              <a:buFont typeface="+mj-lt"/>
              <a:buAutoNum type="arabicPeriod"/>
              <a:defRPr>
                <a:latin typeface="+mn-lt"/>
              </a:defRPr>
            </a:lvl1pPr>
            <a:lvl2pPr marL="360000" indent="-360000">
              <a:buClr>
                <a:schemeClr val="tx1"/>
              </a:buClr>
              <a:buFont typeface="+mj-lt"/>
              <a:buAutoNum type="arabicPeriod"/>
              <a:defRPr/>
            </a:lvl2pPr>
            <a:lvl3pPr marL="360000" indent="-360000">
              <a:buClr>
                <a:schemeClr val="tx1"/>
              </a:buClr>
              <a:buFont typeface="+mj-lt"/>
              <a:buAutoNum type="arabicPeriod"/>
              <a:defRPr/>
            </a:lvl3pPr>
            <a:lvl4pPr marL="360000" indent="-360000">
              <a:buClr>
                <a:schemeClr val="tx1"/>
              </a:buClr>
              <a:buFont typeface="+mj-lt"/>
              <a:buAutoNum type="arabicPeriod"/>
              <a:defRPr/>
            </a:lvl4pPr>
            <a:lvl5pPr marL="360000" indent="-3600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0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0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0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469127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894466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20" y="908050"/>
            <a:ext cx="3541685" cy="2592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9676" y="2060575"/>
            <a:ext cx="8117909" cy="484748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  <a:latin typeface="Franklin Gothic Medium" charset="0"/>
              </a:defRPr>
            </a:lvl1pPr>
          </a:lstStyle>
          <a:p>
            <a:r>
              <a:rPr lang="en-GB" noProof="0" dirty="0" err="1"/>
              <a:t>Mastertitelformat</a:t>
            </a:r>
            <a:r>
              <a:rPr lang="de-DE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4463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424" y="908050"/>
            <a:ext cx="9175152" cy="54132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5666" y="2378290"/>
            <a:ext cx="7435907" cy="484748"/>
          </a:xfrm>
        </p:spPr>
        <p:txBody>
          <a:bodyPr/>
          <a:lstStyle>
            <a:lvl1pPr>
              <a:defRPr sz="35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GB" noProof="0" dirty="0" err="1"/>
              <a:t>Mastertitelformat</a:t>
            </a:r>
            <a:r>
              <a:rPr lang="de-DE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173707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s left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24417" y="2060576"/>
            <a:ext cx="5289600" cy="4248151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6277984" y="2060573"/>
            <a:ext cx="5289600" cy="4248152"/>
          </a:xfrm>
        </p:spPr>
        <p:txBody>
          <a:bodyPr/>
          <a:lstStyle>
            <a:lvl1pPr marL="0" indent="0">
              <a:buFontTx/>
              <a:buNone/>
              <a:defRPr sz="2200" baseline="0"/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788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s right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277984" y="2060576"/>
            <a:ext cx="5289600" cy="4248151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624417" y="2060573"/>
            <a:ext cx="5289600" cy="4248152"/>
          </a:xfrm>
        </p:spPr>
        <p:txBody>
          <a:bodyPr/>
          <a:lstStyle>
            <a:lvl1pPr marL="0" indent="0" algn="l">
              <a:buFontTx/>
              <a:buNone/>
              <a:defRPr sz="2200" baseline="0"/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421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2"/>
          </p:nvPr>
        </p:nvSpPr>
        <p:spPr>
          <a:xfrm>
            <a:off x="624421" y="2060575"/>
            <a:ext cx="5471583" cy="424815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77984" y="2060575"/>
            <a:ext cx="5289600" cy="4248150"/>
          </a:xfrm>
        </p:spPr>
        <p:txBody>
          <a:bodyPr/>
          <a:lstStyle>
            <a:lvl1pPr marL="0" indent="0">
              <a:buFontTx/>
              <a:buNone/>
              <a:defRPr sz="2200" baseline="0"/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18354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mar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996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484748"/>
          </a:xfrm>
        </p:spPr>
        <p:txBody>
          <a:bodyPr/>
          <a:lstStyle>
            <a:lvl1pPr>
              <a:defRPr baseline="0">
                <a:latin typeface="Franklin Gothic Demi" charset="0"/>
              </a:defRPr>
            </a:lvl1pPr>
          </a:lstStyle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92847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484748"/>
          </a:xfrm>
        </p:spPr>
        <p:txBody>
          <a:bodyPr/>
          <a:lstStyle>
            <a:lvl1pPr>
              <a:defRPr baseline="0">
                <a:latin typeface="Franklin Gothic Demi" charset="0"/>
              </a:defRPr>
            </a:lvl1pPr>
          </a:lstStyle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3055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/>
        <p:txBody>
          <a:bodyPr/>
          <a:lstStyle>
            <a:lvl1pPr marL="360000" indent="-360000">
              <a:buClr>
                <a:schemeClr val="tx1"/>
              </a:buClr>
              <a:buFont typeface="+mj-lt"/>
              <a:buAutoNum type="arabicPeriod"/>
              <a:defRPr>
                <a:latin typeface="+mn-lt"/>
              </a:defRPr>
            </a:lvl1pPr>
            <a:lvl2pPr marL="360000" indent="-360000">
              <a:buClr>
                <a:schemeClr val="tx1"/>
              </a:buClr>
              <a:buFont typeface="+mj-lt"/>
              <a:buAutoNum type="arabicPeriod"/>
              <a:defRPr/>
            </a:lvl2pPr>
            <a:lvl3pPr marL="360000" indent="-360000">
              <a:buClr>
                <a:schemeClr val="tx1"/>
              </a:buClr>
              <a:buFont typeface="+mj-lt"/>
              <a:buAutoNum type="arabicPeriod"/>
              <a:defRPr/>
            </a:lvl3pPr>
            <a:lvl4pPr marL="360000" indent="-360000">
              <a:buClr>
                <a:schemeClr val="tx1"/>
              </a:buClr>
              <a:buFont typeface="+mj-lt"/>
              <a:buAutoNum type="arabicPeriod"/>
              <a:defRPr/>
            </a:lvl4pPr>
            <a:lvl5pPr marL="360000" indent="-3600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0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0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0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469127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43571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20" y="908050"/>
            <a:ext cx="3541685" cy="2592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9676" y="2060575"/>
            <a:ext cx="8117909" cy="484748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  <a:latin typeface="Franklin Gothic Medium" charset="0"/>
              </a:defRPr>
            </a:lvl1pPr>
          </a:lstStyle>
          <a:p>
            <a:r>
              <a:rPr lang="en-GB" noProof="0" dirty="0" err="1"/>
              <a:t>Mastertitelformat</a:t>
            </a:r>
            <a:r>
              <a:rPr lang="de-DE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7387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4" r="10775" b="6450"/>
          <a:stretch/>
        </p:blipFill>
        <p:spPr>
          <a:xfrm>
            <a:off x="682500" y="489098"/>
            <a:ext cx="8918700" cy="62094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8318" y="2484615"/>
            <a:ext cx="6355050" cy="3012417"/>
          </a:xfrm>
        </p:spPr>
        <p:txBody>
          <a:bodyPr/>
          <a:lstStyle>
            <a:lvl1pPr>
              <a:defRPr sz="35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GB" noProof="0" dirty="0" err="1"/>
              <a:t>Mastertitelformat</a:t>
            </a:r>
            <a:r>
              <a:rPr lang="de-DE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27251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s left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24417" y="2060576"/>
            <a:ext cx="5289600" cy="4248151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6277984" y="2060573"/>
            <a:ext cx="5289600" cy="4248152"/>
          </a:xfrm>
        </p:spPr>
        <p:txBody>
          <a:bodyPr/>
          <a:lstStyle>
            <a:lvl1pPr marL="0" indent="0">
              <a:buFontTx/>
              <a:buNone/>
              <a:defRPr sz="2200" baseline="0"/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980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s right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277984" y="2060576"/>
            <a:ext cx="5289600" cy="4248151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624417" y="2060573"/>
            <a:ext cx="5289600" cy="4248152"/>
          </a:xfrm>
        </p:spPr>
        <p:txBody>
          <a:bodyPr/>
          <a:lstStyle>
            <a:lvl1pPr marL="0" indent="0" algn="l">
              <a:buFontTx/>
              <a:buNone/>
              <a:defRPr sz="2200" baseline="0"/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281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2"/>
          </p:nvPr>
        </p:nvSpPr>
        <p:spPr>
          <a:xfrm>
            <a:off x="624421" y="2060575"/>
            <a:ext cx="5471583" cy="424815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77984" y="2060575"/>
            <a:ext cx="5289600" cy="4248150"/>
          </a:xfrm>
        </p:spPr>
        <p:txBody>
          <a:bodyPr/>
          <a:lstStyle>
            <a:lvl1pPr marL="0" indent="0">
              <a:buFontTx/>
              <a:buNone/>
              <a:defRPr sz="2200" baseline="0"/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2307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mar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6112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45041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/>
        <p:txBody>
          <a:bodyPr/>
          <a:lstStyle>
            <a:lvl1pPr marL="360000" indent="-360000">
              <a:buClr>
                <a:schemeClr val="tx1"/>
              </a:buClr>
              <a:buFont typeface="+mj-lt"/>
              <a:buAutoNum type="arabicPeriod"/>
              <a:defRPr>
                <a:latin typeface="+mn-lt"/>
              </a:defRPr>
            </a:lvl1pPr>
            <a:lvl2pPr marL="360000" indent="-360000">
              <a:buClr>
                <a:schemeClr val="tx1"/>
              </a:buClr>
              <a:buFont typeface="+mj-lt"/>
              <a:buAutoNum type="arabicPeriod"/>
              <a:defRPr/>
            </a:lvl2pPr>
            <a:lvl3pPr marL="360000" indent="-360000">
              <a:buClr>
                <a:schemeClr val="tx1"/>
              </a:buClr>
              <a:buFont typeface="+mj-lt"/>
              <a:buAutoNum type="arabicPeriod"/>
              <a:defRPr/>
            </a:lvl3pPr>
            <a:lvl4pPr marL="360000" indent="-360000">
              <a:buClr>
                <a:schemeClr val="tx1"/>
              </a:buClr>
              <a:buFont typeface="+mj-lt"/>
              <a:buAutoNum type="arabicPeriod"/>
              <a:defRPr/>
            </a:lvl4pPr>
            <a:lvl5pPr marL="360000" indent="-3600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0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0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0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469127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8973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/>
        <p:txBody>
          <a:bodyPr/>
          <a:lstStyle>
            <a:lvl1pPr marL="360000" indent="-360000">
              <a:buClr>
                <a:schemeClr val="tx1"/>
              </a:buClr>
              <a:buFont typeface="+mj-lt"/>
              <a:buAutoNum type="arabicPeriod"/>
              <a:defRPr>
                <a:latin typeface="+mn-lt"/>
              </a:defRPr>
            </a:lvl1pPr>
            <a:lvl2pPr marL="360000" indent="-360000">
              <a:buClr>
                <a:schemeClr val="tx1"/>
              </a:buClr>
              <a:buFont typeface="+mj-lt"/>
              <a:buAutoNum type="arabicPeriod"/>
              <a:defRPr/>
            </a:lvl2pPr>
            <a:lvl3pPr marL="360000" indent="-360000">
              <a:buClr>
                <a:schemeClr val="tx1"/>
              </a:buClr>
              <a:buFont typeface="+mj-lt"/>
              <a:buAutoNum type="arabicPeriod"/>
              <a:defRPr/>
            </a:lvl3pPr>
            <a:lvl4pPr marL="360000" indent="-360000">
              <a:buClr>
                <a:schemeClr val="tx1"/>
              </a:buClr>
              <a:buFont typeface="+mj-lt"/>
              <a:buAutoNum type="arabicPeriod"/>
              <a:defRPr/>
            </a:lvl4pPr>
            <a:lvl5pPr marL="360000" indent="-3600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0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0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0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469127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80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20" y="1120481"/>
            <a:ext cx="3541685" cy="2592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9676" y="2060575"/>
            <a:ext cx="8117909" cy="484748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  <a:latin typeface="Franklin Gothic Medium" charset="0"/>
              </a:defRPr>
            </a:lvl1pPr>
          </a:lstStyle>
          <a:p>
            <a:r>
              <a:rPr lang="en-GB" noProof="0" dirty="0" err="1"/>
              <a:t>Mastertitelformat</a:t>
            </a:r>
            <a:r>
              <a:rPr lang="de-DE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8334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442" y="695614"/>
            <a:ext cx="7007503" cy="54132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2756" y="2442944"/>
            <a:ext cx="6338189" cy="2664765"/>
          </a:xfrm>
        </p:spPr>
        <p:txBody>
          <a:bodyPr/>
          <a:lstStyle>
            <a:lvl1pPr>
              <a:defRPr sz="35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GB" noProof="0" dirty="0" err="1"/>
              <a:t>Mastertitelformat</a:t>
            </a:r>
            <a:r>
              <a:rPr lang="de-DE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11463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s left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24417" y="2060576"/>
            <a:ext cx="5289600" cy="4248151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6277984" y="2060573"/>
            <a:ext cx="5289600" cy="4248152"/>
          </a:xfrm>
        </p:spPr>
        <p:txBody>
          <a:bodyPr/>
          <a:lstStyle>
            <a:lvl1pPr marL="0" indent="0">
              <a:buFontTx/>
              <a:buNone/>
              <a:defRPr sz="2200" baseline="0"/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081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s right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277984" y="2060576"/>
            <a:ext cx="5289600" cy="4248151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624417" y="2060573"/>
            <a:ext cx="5289600" cy="4248152"/>
          </a:xfrm>
        </p:spPr>
        <p:txBody>
          <a:bodyPr/>
          <a:lstStyle>
            <a:lvl1pPr marL="0" indent="0" algn="l">
              <a:buFontTx/>
              <a:buNone/>
              <a:defRPr sz="2200" baseline="0"/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573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mplatzhalter 5"/>
          <p:cNvSpPr>
            <a:spLocks noGrp="1"/>
          </p:cNvSpPr>
          <p:nvPr>
            <p:ph type="chart" sz="quarter" idx="12"/>
          </p:nvPr>
        </p:nvSpPr>
        <p:spPr>
          <a:xfrm>
            <a:off x="624421" y="2060575"/>
            <a:ext cx="5471583" cy="424815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77984" y="2060575"/>
            <a:ext cx="5289600" cy="4248150"/>
          </a:xfrm>
        </p:spPr>
        <p:txBody>
          <a:bodyPr/>
          <a:lstStyle>
            <a:lvl1pPr marL="0" indent="0">
              <a:buFontTx/>
              <a:buNone/>
              <a:defRPr sz="2200" baseline="0"/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2845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1981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20" y="908050"/>
            <a:ext cx="3541685" cy="2592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9676" y="2060575"/>
            <a:ext cx="8117909" cy="484748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  <a:latin typeface="Franklin Gothic Medium" charset="0"/>
              </a:defRPr>
            </a:lvl1pPr>
          </a:lstStyle>
          <a:p>
            <a:r>
              <a:rPr lang="en-GB" noProof="0" dirty="0" err="1"/>
              <a:t>Mastertitelformat</a:t>
            </a:r>
            <a:r>
              <a:rPr lang="de-DE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10789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4" r="10775" b="6450"/>
          <a:stretch/>
        </p:blipFill>
        <p:spPr>
          <a:xfrm>
            <a:off x="682500" y="489098"/>
            <a:ext cx="8918700" cy="62094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8318" y="2484615"/>
            <a:ext cx="6355050" cy="3012417"/>
          </a:xfrm>
        </p:spPr>
        <p:txBody>
          <a:bodyPr/>
          <a:lstStyle>
            <a:lvl1pPr>
              <a:defRPr sz="35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GB" noProof="0" dirty="0" err="1"/>
              <a:t>Mastertitelformat</a:t>
            </a:r>
            <a:r>
              <a:rPr lang="de-DE" dirty="0"/>
              <a:t>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s left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24417" y="2060576"/>
            <a:ext cx="5289600" cy="4248151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6277984" y="2060573"/>
            <a:ext cx="5289600" cy="4248152"/>
          </a:xfrm>
        </p:spPr>
        <p:txBody>
          <a:bodyPr/>
          <a:lstStyle>
            <a:lvl1pPr marL="0" indent="0">
              <a:buFontTx/>
              <a:buNone/>
              <a:defRPr sz="2200" baseline="0"/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s right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484748"/>
          </a:xfr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277984" y="2060576"/>
            <a:ext cx="5289600" cy="4248151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624417" y="2060573"/>
            <a:ext cx="5289600" cy="4248152"/>
          </a:xfrm>
        </p:spPr>
        <p:txBody>
          <a:bodyPr/>
          <a:lstStyle>
            <a:lvl1pPr marL="0" indent="0" algn="l">
              <a:buFontTx/>
              <a:buNone/>
              <a:defRPr sz="2200" baseline="0"/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6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7011" y="2060580"/>
            <a:ext cx="10957983" cy="61555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 noProof="0" dirty="0" err="1"/>
              <a:t>Mastertitelformat</a:t>
            </a:r>
            <a:r>
              <a:rPr lang="de-AT" dirty="0"/>
              <a:t> bearbeiten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754" y="355345"/>
            <a:ext cx="1965964" cy="3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39" r:id="rId2"/>
    <p:sldLayoutId id="2147483840" r:id="rId3"/>
  </p:sldLayoutIdLst>
  <p:hf hdr="0" dt="0"/>
  <p:txStyles>
    <p:titleStyle>
      <a:lvl1pPr algn="l" defTabSz="609570" rtl="0" eaLnBrk="1" latinLnBrk="0" hangingPunct="1">
        <a:spcBef>
          <a:spcPct val="0"/>
        </a:spcBef>
        <a:buNone/>
        <a:defRPr sz="4000" kern="1200" baseline="0">
          <a:solidFill>
            <a:schemeClr val="tx1"/>
          </a:solidFill>
          <a:latin typeface="Franklin Gothic Demi" charset="0"/>
          <a:ea typeface="+mj-ea"/>
          <a:cs typeface="+mj-cs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1500" b="0" i="0" kern="1200" baseline="0">
          <a:solidFill>
            <a:schemeClr val="tx1"/>
          </a:solidFill>
          <a:latin typeface="Franklin Gothic Book Standard" charset="0"/>
          <a:ea typeface="+mn-ea"/>
          <a:cs typeface="+mn-cs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1500" b="0" i="0" kern="1200" baseline="0">
          <a:solidFill>
            <a:schemeClr val="tx1"/>
          </a:solidFill>
          <a:latin typeface="Franklin Gothic Book Standard" charset="0"/>
          <a:ea typeface="+mn-ea"/>
          <a:cs typeface="+mn-cs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1500" b="0" i="0" kern="1200" baseline="0">
          <a:solidFill>
            <a:schemeClr val="tx1"/>
          </a:solidFill>
          <a:latin typeface="Franklin Gothic Book Standard" charset="0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1500" b="0" i="0" kern="1200" baseline="0">
          <a:solidFill>
            <a:schemeClr val="tx1"/>
          </a:solidFill>
          <a:latin typeface="Franklin Gothic Book Standard" charset="0"/>
          <a:ea typeface="+mn-ea"/>
          <a:cs typeface="+mn-cs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1500" b="0" i="0" kern="1200" baseline="0">
          <a:solidFill>
            <a:schemeClr val="tx1"/>
          </a:solidFill>
          <a:latin typeface="Franklin Gothic Book Standard" charset="0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861" userDrawn="1">
          <p15:clr>
            <a:srgbClr val="F26B43"/>
          </p15:clr>
        </p15:guide>
        <p15:guide id="6" orient="horz" pos="187" userDrawn="1">
          <p15:clr>
            <a:srgbClr val="F26B43"/>
          </p15:clr>
        </p15:guide>
        <p15:guide id="7" orient="horz" pos="1298" userDrawn="1">
          <p15:clr>
            <a:srgbClr val="F26B43"/>
          </p15:clr>
        </p15:guide>
        <p15:guide id="8" pos="4536" userDrawn="1">
          <p15:clr>
            <a:srgbClr val="F26B43"/>
          </p15:clr>
        </p15:guide>
        <p15:guide id="9" orient="horz" pos="5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96949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 noProof="0" dirty="0"/>
              <a:t>Insert title for the sheet with two lines </a:t>
            </a:r>
            <a:br>
              <a:rPr lang="en-GB" noProof="0" dirty="0"/>
            </a:br>
            <a:r>
              <a:rPr lang="en-GB" noProof="0" dirty="0"/>
              <a:t>of text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4421" y="2060575"/>
            <a:ext cx="10943167" cy="4248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6" name="Bild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754" y="355345"/>
            <a:ext cx="1965964" cy="3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3" r:id="rId2"/>
    <p:sldLayoutId id="2147483857" r:id="rId3"/>
    <p:sldLayoutId id="2147483858" r:id="rId4"/>
    <p:sldLayoutId id="2147483849" r:id="rId5"/>
    <p:sldLayoutId id="2147483859" r:id="rId6"/>
    <p:sldLayoutId id="2147483855" r:id="rId7"/>
    <p:sldLayoutId id="2147483829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0" i="0" kern="1200" baseline="0">
          <a:solidFill>
            <a:schemeClr val="tx1"/>
          </a:solidFill>
          <a:latin typeface="Franklin Gothic Demi" charset="0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Clr>
          <a:schemeClr val="tx1"/>
        </a:buClr>
        <a:buFont typeface="Arial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Clr>
          <a:schemeClr val="tx1"/>
        </a:buClr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572" userDrawn="1">
          <p15:clr>
            <a:srgbClr val="F26B43"/>
          </p15:clr>
        </p15:guide>
        <p15:guide id="8" orient="horz" pos="1298" userDrawn="1">
          <p15:clr>
            <a:srgbClr val="F26B43"/>
          </p15:clr>
        </p15:guide>
        <p15:guide id="9" orient="horz" pos="18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4418" y="921957"/>
            <a:ext cx="10943167" cy="96949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 noProof="0" dirty="0"/>
              <a:t>Insert title for the sheet with two lines </a:t>
            </a:r>
            <a:br>
              <a:rPr lang="en-GB" noProof="0" dirty="0"/>
            </a:br>
            <a:r>
              <a:rPr lang="en-GB" noProof="0" dirty="0"/>
              <a:t>of text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4418" y="2060575"/>
            <a:ext cx="10943167" cy="4248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304" y="302179"/>
            <a:ext cx="2621280" cy="3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9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0" i="0" kern="1200" baseline="0">
          <a:solidFill>
            <a:schemeClr val="tx1"/>
          </a:solidFill>
          <a:latin typeface="Franklin Gothic Demi" charset="0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Clr>
          <a:schemeClr val="tx1"/>
        </a:buClr>
        <a:buFont typeface="Arial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Clr>
          <a:schemeClr val="tx1"/>
        </a:buClr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5465">
          <p15:clr>
            <a:srgbClr val="F26B43"/>
          </p15:clr>
        </p15:guide>
        <p15:guide id="3" pos="295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orient="horz" pos="572">
          <p15:clr>
            <a:srgbClr val="F26B43"/>
          </p15:clr>
        </p15:guide>
        <p15:guide id="8" orient="horz" pos="1298">
          <p15:clr>
            <a:srgbClr val="F26B43"/>
          </p15:clr>
        </p15:guide>
        <p15:guide id="9" orient="horz" pos="18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0FDD-5A3F-624F-B972-B77413D01100}" type="datetimeFigureOut">
              <a:rPr lang="it-IT" smtClean="0"/>
              <a:t>22/06/2021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67689-49FA-1547-AACF-A50ECCD17C99}" type="slidenum">
              <a:rPr lang="it-IT" smtClean="0"/>
              <a:t>‹Nº›</a:t>
            </a:fld>
            <a:endParaRPr lang="it-IT"/>
          </a:p>
        </p:txBody>
      </p:sp>
      <p:pic>
        <p:nvPicPr>
          <p:cNvPr id="9" name="Immagine 8" descr="Immagine che contiene gioco&#10;&#10;Descrizione generata automaticamente">
            <a:extLst>
              <a:ext uri="{FF2B5EF4-FFF2-40B4-BE49-F238E27FC236}">
                <a16:creationId xmlns:a16="http://schemas.microsoft.com/office/drawing/2014/main" id="{B407E1CF-91E8-B742-8E9A-017BC01808D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6ACE8B0-53BD-0B49-BE75-9C4DD93CF0A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9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96949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 noProof="0" dirty="0"/>
              <a:t>Insert title for the sheet with two lines </a:t>
            </a:r>
            <a:br>
              <a:rPr lang="en-GB" noProof="0" dirty="0"/>
            </a:br>
            <a:r>
              <a:rPr lang="en-GB" noProof="0" dirty="0"/>
              <a:t>of text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4421" y="2060575"/>
            <a:ext cx="10943167" cy="4248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447" y="302180"/>
            <a:ext cx="1965964" cy="3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8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0" i="0" kern="1200" baseline="0">
          <a:solidFill>
            <a:schemeClr val="tx1"/>
          </a:solidFill>
          <a:latin typeface="Franklin Gothic Demi" charset="0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Clr>
          <a:schemeClr val="tx1"/>
        </a:buClr>
        <a:buFont typeface="Arial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Clr>
          <a:schemeClr val="tx1"/>
        </a:buClr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287">
          <p15:clr>
            <a:srgbClr val="F26B43"/>
          </p15:clr>
        </p15:guide>
        <p15:guide id="3" pos="393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orient="horz" pos="572">
          <p15:clr>
            <a:srgbClr val="F26B43"/>
          </p15:clr>
        </p15:guide>
        <p15:guide id="8" orient="horz" pos="1298">
          <p15:clr>
            <a:srgbClr val="F26B43"/>
          </p15:clr>
        </p15:guide>
        <p15:guide id="9" orient="horz" pos="18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4421" y="921957"/>
            <a:ext cx="10943167" cy="96949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 noProof="0" dirty="0"/>
              <a:t>Insert title for the sheet with two lines </a:t>
            </a:r>
            <a:br>
              <a:rPr lang="en-GB" noProof="0" dirty="0"/>
            </a:br>
            <a:r>
              <a:rPr lang="en-GB" noProof="0" dirty="0"/>
              <a:t>of text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4421" y="2060575"/>
            <a:ext cx="10943167" cy="4248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6" name="Bild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754" y="355345"/>
            <a:ext cx="1965964" cy="3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4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0" i="0" kern="1200" baseline="0">
          <a:solidFill>
            <a:schemeClr val="tx1"/>
          </a:solidFill>
          <a:latin typeface="Franklin Gothic Demi" charset="0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Clr>
          <a:schemeClr val="tx1"/>
        </a:buClr>
        <a:buFont typeface="Arial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Clr>
          <a:schemeClr val="tx1"/>
        </a:buClr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287">
          <p15:clr>
            <a:srgbClr val="F26B43"/>
          </p15:clr>
        </p15:guide>
        <p15:guide id="3" pos="393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orient="horz" pos="572">
          <p15:clr>
            <a:srgbClr val="F26B43"/>
          </p15:clr>
        </p15:guide>
        <p15:guide id="8" orient="horz" pos="1298">
          <p15:clr>
            <a:srgbClr val="F26B43"/>
          </p15:clr>
        </p15:guide>
        <p15:guide id="9" orient="horz" pos="18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4421" y="1060497"/>
            <a:ext cx="10943167" cy="96949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 noProof="0" dirty="0"/>
              <a:t>Insert title for the sheet with two lines </a:t>
            </a:r>
            <a:br>
              <a:rPr lang="en-GB" noProof="0" dirty="0"/>
            </a:br>
            <a:r>
              <a:rPr lang="en-GB" noProof="0" dirty="0"/>
              <a:t>of text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4421" y="2199115"/>
            <a:ext cx="10943167" cy="4248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447" y="302180"/>
            <a:ext cx="1965964" cy="313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6" y="180536"/>
            <a:ext cx="1504748" cy="68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0" i="0" kern="1200" baseline="0">
          <a:solidFill>
            <a:schemeClr val="tx1"/>
          </a:solidFill>
          <a:latin typeface="Franklin Gothic Demi" charset="0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Clr>
          <a:schemeClr val="tx1"/>
        </a:buClr>
        <a:buFont typeface="Arial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Clr>
          <a:schemeClr val="tx1"/>
        </a:buClr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Symbol" charset="2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287">
          <p15:clr>
            <a:srgbClr val="F26B43"/>
          </p15:clr>
        </p15:guide>
        <p15:guide id="3" pos="393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orient="horz" pos="572">
          <p15:clr>
            <a:srgbClr val="F26B43"/>
          </p15:clr>
        </p15:guide>
        <p15:guide id="8" orient="horz" pos="1298">
          <p15:clr>
            <a:srgbClr val="F26B43"/>
          </p15:clr>
        </p15:guide>
        <p15:guide id="9" orient="horz" pos="1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4416" y="1628393"/>
            <a:ext cx="10677567" cy="1415772"/>
          </a:xfrm>
        </p:spPr>
        <p:txBody>
          <a:bodyPr/>
          <a:lstStyle/>
          <a:p>
            <a:r>
              <a:rPr lang="en-US" sz="3200" dirty="0" err="1"/>
              <a:t>Interprogramme</a:t>
            </a:r>
            <a:r>
              <a:rPr lang="en-US" sz="3200" dirty="0"/>
              <a:t> Cooperation in </a:t>
            </a:r>
            <a:r>
              <a:rPr lang="en-US" sz="3200"/>
              <a:t>the Mediterranean </a:t>
            </a:r>
            <a:r>
              <a:rPr lang="en-US" sz="3200" dirty="0"/>
              <a:t>T</a:t>
            </a:r>
            <a:r>
              <a:rPr lang="en-US" sz="3200"/>
              <a:t>emplates</a:t>
            </a:r>
            <a:r>
              <a:rPr lang="en-US" sz="3200" dirty="0"/>
              <a:t>.</a:t>
            </a:r>
            <a:br>
              <a:rPr lang="es-ES" dirty="0"/>
            </a:br>
            <a:endParaRPr lang="en-GB" sz="2800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68" b="15768"/>
          <a:stretch>
            <a:fillRect/>
          </a:stretch>
        </p:blipFill>
        <p:spPr>
          <a:xfrm>
            <a:off x="624417" y="3847286"/>
            <a:ext cx="6576483" cy="2700339"/>
          </a:xfr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624417" y="3094678"/>
            <a:ext cx="10943166" cy="754053"/>
          </a:xfrm>
        </p:spPr>
        <p:txBody>
          <a:bodyPr/>
          <a:lstStyle/>
          <a:p>
            <a:pPr marL="0" indent="0">
              <a:buNone/>
            </a:pPr>
            <a:br>
              <a:rPr lang="es-ES" sz="2400" dirty="0"/>
            </a:b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D1761FC-5DD9-4100-8717-02E027EF122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7" y="413621"/>
            <a:ext cx="1420495" cy="362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17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36CC1-1B8B-4375-A695-F23E22C6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6" y="1170639"/>
            <a:ext cx="10943167" cy="443198"/>
          </a:xfrm>
        </p:spPr>
        <p:txBody>
          <a:bodyPr/>
          <a:lstStyle/>
          <a:p>
            <a:r>
              <a:rPr lang="en-GB" sz="3200" dirty="0" err="1"/>
              <a:t>Interprogramme</a:t>
            </a:r>
            <a:r>
              <a:rPr lang="en-GB" sz="3200" dirty="0"/>
              <a:t> Cooperation in the </a:t>
            </a:r>
            <a:r>
              <a:rPr lang="en-GB" sz="3200" dirty="0">
                <a:solidFill>
                  <a:schemeClr val="accent2"/>
                </a:solidFill>
              </a:rPr>
              <a:t>Programming</a:t>
            </a:r>
            <a:r>
              <a:rPr lang="en-GB" sz="3200" dirty="0"/>
              <a:t> Phase.</a:t>
            </a:r>
            <a:endParaRPr lang="es-ES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0C1ECD-A75A-482D-B23B-47456B0F6C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7" y="413621"/>
            <a:ext cx="1420495" cy="36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03BD447-501E-4D81-86C0-C38206314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447" y="1765331"/>
            <a:ext cx="9989103" cy="48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2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36CC1-1B8B-4375-A695-F23E22C6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6" y="1170639"/>
            <a:ext cx="10943167" cy="443198"/>
          </a:xfrm>
        </p:spPr>
        <p:txBody>
          <a:bodyPr/>
          <a:lstStyle/>
          <a:p>
            <a:r>
              <a:rPr lang="es-ES" sz="3200" dirty="0" err="1"/>
              <a:t>Interprogramme</a:t>
            </a:r>
            <a:r>
              <a:rPr lang="es-ES" sz="3200" dirty="0"/>
              <a:t> </a:t>
            </a:r>
            <a:r>
              <a:rPr lang="es-ES" sz="3200" dirty="0" err="1"/>
              <a:t>Coordination</a:t>
            </a:r>
            <a:r>
              <a:rPr lang="es-ES" sz="3200" dirty="0"/>
              <a:t> in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>
                <a:solidFill>
                  <a:schemeClr val="accent2"/>
                </a:solidFill>
              </a:rPr>
              <a:t>Implementing</a:t>
            </a:r>
            <a:r>
              <a:rPr lang="es-ES" sz="3200" dirty="0">
                <a:solidFill>
                  <a:schemeClr val="accent2"/>
                </a:solidFill>
              </a:rPr>
              <a:t> </a:t>
            </a:r>
            <a:r>
              <a:rPr lang="es-ES" sz="3200" dirty="0" err="1"/>
              <a:t>Phase</a:t>
            </a:r>
            <a:r>
              <a:rPr lang="es-ES" sz="3200" dirty="0"/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60B54A1-500A-4305-A7FC-73F59BF10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90" y="1912332"/>
            <a:ext cx="10009344" cy="23548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F0C1ECD-A75A-482D-B23B-47456B0F6C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7" y="413621"/>
            <a:ext cx="1420495" cy="362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02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4416" y="1997725"/>
            <a:ext cx="10677567" cy="1046440"/>
          </a:xfrm>
        </p:spPr>
        <p:txBody>
          <a:bodyPr/>
          <a:lstStyle/>
          <a:p>
            <a:r>
              <a:rPr lang="en-US" dirty="0"/>
              <a:t>Discussion with the Commission: Updates</a:t>
            </a:r>
            <a:r>
              <a:rPr lang="en-US" sz="3200" dirty="0"/>
              <a:t>.</a:t>
            </a:r>
            <a:br>
              <a:rPr lang="es-ES" dirty="0"/>
            </a:br>
            <a:endParaRPr lang="en-GB" sz="2800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68" b="15768"/>
          <a:stretch>
            <a:fillRect/>
          </a:stretch>
        </p:blipFill>
        <p:spPr>
          <a:xfrm>
            <a:off x="624417" y="3847286"/>
            <a:ext cx="6576483" cy="2700339"/>
          </a:xfr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624417" y="3094678"/>
            <a:ext cx="10943166" cy="119725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Pascal </a:t>
            </a:r>
            <a:r>
              <a:rPr lang="en-GB" sz="2400" dirty="0" err="1"/>
              <a:t>Boijmans</a:t>
            </a:r>
            <a:r>
              <a:rPr lang="en-GB" sz="2400" dirty="0"/>
              <a:t>. </a:t>
            </a:r>
            <a:r>
              <a:rPr lang="en-GB" sz="2400"/>
              <a:t>Head of Unit D2-DG REGIO EU Commission. </a:t>
            </a:r>
          </a:p>
          <a:p>
            <a:pPr marL="0" indent="0">
              <a:buNone/>
            </a:pPr>
            <a:r>
              <a:rPr lang="en-GB" sz="2400"/>
              <a:t>Jean </a:t>
            </a:r>
            <a:r>
              <a:rPr lang="en-GB" sz="2400" dirty="0"/>
              <a:t>Pierre </a:t>
            </a:r>
            <a:r>
              <a:rPr lang="en-GB" sz="2400" dirty="0" err="1"/>
              <a:t>Halkin</a:t>
            </a:r>
            <a:r>
              <a:rPr lang="en-GB" sz="2400" dirty="0"/>
              <a:t>. Head of Unit D1-DG REGIO. EU Commission.</a:t>
            </a:r>
            <a:br>
              <a:rPr lang="es-ES" sz="2400" dirty="0"/>
            </a:b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D1761FC-5DD9-4100-8717-02E027EF122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7" y="413621"/>
            <a:ext cx="1420495" cy="362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91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BF2D6A3-6AA5-428E-95E3-5B079A9D8A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343" y="1483705"/>
            <a:ext cx="10943167" cy="424815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Regulations</a:t>
            </a:r>
            <a:r>
              <a:rPr lang="en-US" sz="1600" dirty="0"/>
              <a:t>: </a:t>
            </a:r>
            <a:r>
              <a:rPr lang="en-US" sz="1600" dirty="0" err="1"/>
              <a:t>Coreper</a:t>
            </a:r>
            <a:r>
              <a:rPr lang="en-US" sz="1600" dirty="0"/>
              <a:t> 16/12/2020 adopted a consolidated version “confirmation of the final compromise text” including the annex – </a:t>
            </a:r>
            <a:r>
              <a:rPr lang="en-US" sz="1600" dirty="0" err="1"/>
              <a:t>programme</a:t>
            </a:r>
            <a:r>
              <a:rPr lang="en-US" sz="1600" dirty="0"/>
              <a:t> template. The publication in official journal together with CPR, ERDF and ESF+ regulations is expected by June. Now </a:t>
            </a:r>
            <a:r>
              <a:rPr lang="en-US" sz="1600" dirty="0" err="1"/>
              <a:t>Comission</a:t>
            </a:r>
            <a:r>
              <a:rPr lang="en-US" sz="1600" dirty="0"/>
              <a:t> and MS still working in </a:t>
            </a:r>
            <a:r>
              <a:rPr lang="en-US" sz="1600" dirty="0" err="1"/>
              <a:t>programmes‘</a:t>
            </a:r>
            <a:r>
              <a:rPr lang="en-US" sz="1600" dirty="0"/>
              <a:t> geography and budget.</a:t>
            </a:r>
          </a:p>
          <a:p>
            <a:pPr marL="0" indent="0">
              <a:buNone/>
            </a:pPr>
            <a:r>
              <a:rPr lang="en-US" sz="1600" b="1" dirty="0"/>
              <a:t>Recommendations</a:t>
            </a:r>
            <a:r>
              <a:rPr lang="en-US" sz="1600" dirty="0"/>
              <a:t> to Interreg CBC </a:t>
            </a:r>
            <a:r>
              <a:rPr lang="en-US" sz="1600" dirty="0" err="1"/>
              <a:t>programmes</a:t>
            </a:r>
            <a:r>
              <a:rPr lang="en-US" sz="1600" dirty="0"/>
              <a:t> (Strand A) by Court of Auditors. Audit will be published by the end of May. </a:t>
            </a:r>
          </a:p>
          <a:p>
            <a:pPr lvl="4"/>
            <a:r>
              <a:rPr lang="en-US" sz="1600" dirty="0"/>
              <a:t>To avoid supporting the same kind of operations financed by the mainstream </a:t>
            </a:r>
            <a:r>
              <a:rPr lang="en-US" sz="1600" dirty="0" err="1"/>
              <a:t>programmes</a:t>
            </a:r>
            <a:r>
              <a:rPr lang="en-US" sz="1600" dirty="0"/>
              <a:t>. Also avoid mirror projects in both sides of the borders.</a:t>
            </a:r>
          </a:p>
          <a:p>
            <a:pPr lvl="4"/>
            <a:r>
              <a:rPr lang="en-US" sz="1600" dirty="0"/>
              <a:t>Preserve the uniqueness of Interreg CBC projects and </a:t>
            </a:r>
            <a:r>
              <a:rPr lang="en-US" sz="1600" dirty="0" err="1"/>
              <a:t>programmes</a:t>
            </a:r>
            <a:r>
              <a:rPr lang="en-US" sz="1600" dirty="0"/>
              <a:t>. Interreg Projects should be characterized by joint planning, joint implementation and joint financing with a clear CBC or TN character. </a:t>
            </a:r>
          </a:p>
          <a:p>
            <a:pPr marL="0" indent="0">
              <a:buNone/>
            </a:pPr>
            <a:r>
              <a:rPr lang="en-US" sz="1600" dirty="0"/>
              <a:t>An optimal coordination between TN CBC and </a:t>
            </a:r>
            <a:r>
              <a:rPr lang="en-US" sz="1600" b="1" dirty="0"/>
              <a:t>mainstream </a:t>
            </a:r>
            <a:r>
              <a:rPr lang="en-US" sz="1600" b="1" dirty="0" err="1"/>
              <a:t>programmes</a:t>
            </a:r>
            <a:r>
              <a:rPr lang="en-US" sz="1600" b="1" dirty="0"/>
              <a:t> </a:t>
            </a:r>
            <a:r>
              <a:rPr lang="en-US" sz="1600" dirty="0"/>
              <a:t>is needed within or not a MRS o SBS context.</a:t>
            </a:r>
          </a:p>
          <a:p>
            <a:pPr marL="0" indent="0">
              <a:buNone/>
            </a:pPr>
            <a:r>
              <a:rPr lang="en-US" sz="1600" b="1" dirty="0"/>
              <a:t>How Interreg projects should strengthen the territorial dimension?. </a:t>
            </a:r>
            <a:r>
              <a:rPr lang="en-US" sz="1600" dirty="0"/>
              <a:t>For this, there is a new concept “Functional areas”, looking beyond the administrative borders of our regions or MS but focusing on common challenges/topics. In one area, we could have several functional areas supported by different </a:t>
            </a:r>
            <a:r>
              <a:rPr lang="en-US" sz="1600" dirty="0" err="1"/>
              <a:t>programmes</a:t>
            </a:r>
            <a:r>
              <a:rPr lang="en-US" sz="1600" dirty="0"/>
              <a:t> and here we can speak about Coordination and synergies among </a:t>
            </a:r>
            <a:r>
              <a:rPr lang="en-US" sz="1600" dirty="0" err="1"/>
              <a:t>programmes</a:t>
            </a:r>
            <a:endParaRPr lang="en-US" sz="1600" dirty="0"/>
          </a:p>
          <a:p>
            <a:pPr marL="0" indent="0">
              <a:buNone/>
            </a:pPr>
            <a:endParaRPr lang="es-ES" sz="1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89346E-BC64-4A4E-B092-AA96D15B8B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7" y="413621"/>
            <a:ext cx="1420495" cy="362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62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BF2D6A3-6AA5-428E-95E3-5B079A9D8A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416" y="1005026"/>
            <a:ext cx="10943167" cy="4248150"/>
          </a:xfrm>
        </p:spPr>
        <p:txBody>
          <a:bodyPr/>
          <a:lstStyle/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Embedding of the Strategies in the Mediterranean.</a:t>
            </a:r>
            <a:r>
              <a:rPr lang="en-US" sz="1600" dirty="0"/>
              <a:t> There are 2 in this area: EUSAIR (MRS for the Adriatic Ionian Region) and </a:t>
            </a:r>
            <a:r>
              <a:rPr lang="en-US" sz="1600" dirty="0" err="1"/>
              <a:t>WestMed</a:t>
            </a:r>
            <a:r>
              <a:rPr lang="en-US" sz="1600" dirty="0"/>
              <a:t>. The EU achieve its impact by designing policies. To implement such policies there are </a:t>
            </a:r>
            <a:r>
              <a:rPr lang="en-US" sz="1600" dirty="0" err="1"/>
              <a:t>programmes</a:t>
            </a:r>
            <a:r>
              <a:rPr lang="en-US" sz="1600" dirty="0"/>
              <a:t> and strategies.  </a:t>
            </a:r>
          </a:p>
          <a:p>
            <a:pPr marL="0" indent="0">
              <a:buNone/>
            </a:pPr>
            <a:r>
              <a:rPr lang="en-US" sz="1600" b="1" dirty="0"/>
              <a:t>What is the relation between </a:t>
            </a:r>
            <a:r>
              <a:rPr lang="en-US" sz="1600" b="1" dirty="0" err="1"/>
              <a:t>Programmes</a:t>
            </a:r>
            <a:r>
              <a:rPr lang="en-US" sz="1600" b="1" dirty="0"/>
              <a:t> and Strategies about</a:t>
            </a:r>
            <a:r>
              <a:rPr lang="en-US" sz="1600" dirty="0"/>
              <a:t>?</a:t>
            </a:r>
          </a:p>
          <a:p>
            <a:pPr lvl="2"/>
            <a:r>
              <a:rPr lang="en-US" sz="1600" dirty="0"/>
              <a:t>The strategies are open to </a:t>
            </a:r>
            <a:r>
              <a:rPr lang="en-US" sz="1600" dirty="0" err="1"/>
              <a:t>programmes</a:t>
            </a:r>
            <a:r>
              <a:rPr lang="en-US" sz="1600" dirty="0"/>
              <a:t> to ensure not only the EU policies but they have been adapted to the needs of an specific region. </a:t>
            </a:r>
          </a:p>
          <a:p>
            <a:pPr lvl="2"/>
            <a:r>
              <a:rPr lang="en-US" sz="1600" dirty="0"/>
              <a:t>It is important the strategies knows and follows the </a:t>
            </a:r>
            <a:r>
              <a:rPr lang="en-US" sz="1600" dirty="0" err="1"/>
              <a:t>programmes</a:t>
            </a:r>
            <a:r>
              <a:rPr lang="en-US" sz="1600" dirty="0"/>
              <a:t> decisions and developments and vice versa.</a:t>
            </a:r>
          </a:p>
          <a:p>
            <a:pPr lvl="2"/>
            <a:r>
              <a:rPr lang="en-US" sz="1600" dirty="0"/>
              <a:t>Strategies should use the competitive advantage of each EU fund TN, CBC and also the mainstream </a:t>
            </a:r>
            <a:r>
              <a:rPr lang="en-US" sz="1600" dirty="0" err="1"/>
              <a:t>programmes</a:t>
            </a:r>
            <a:r>
              <a:rPr lang="en-US" sz="1600" dirty="0"/>
              <a:t> (incl IPA fund and </a:t>
            </a:r>
            <a:r>
              <a:rPr lang="en-US" sz="1600" dirty="0" err="1"/>
              <a:t>neighbourhood</a:t>
            </a:r>
            <a:r>
              <a:rPr lang="en-US" sz="1600" dirty="0"/>
              <a:t> fund) to ensure the impact of such investment in the relevant territory.</a:t>
            </a:r>
          </a:p>
          <a:p>
            <a:pPr lvl="2"/>
            <a:r>
              <a:rPr lang="en-US" sz="1600" dirty="0"/>
              <a:t>There should be a win </a:t>
            </a:r>
            <a:r>
              <a:rPr lang="en-US" sz="1600" dirty="0" err="1"/>
              <a:t>win</a:t>
            </a:r>
            <a:r>
              <a:rPr lang="en-US" sz="1600" dirty="0"/>
              <a:t> approach between </a:t>
            </a:r>
            <a:r>
              <a:rPr lang="en-US" sz="1600" dirty="0" err="1"/>
              <a:t>programmes</a:t>
            </a:r>
            <a:r>
              <a:rPr lang="en-US" sz="1600" dirty="0"/>
              <a:t> and strategies. </a:t>
            </a:r>
          </a:p>
          <a:p>
            <a:pPr lvl="2"/>
            <a:r>
              <a:rPr lang="en-US" sz="1600" dirty="0"/>
              <a:t>Strategies can provide extra visibility to our </a:t>
            </a:r>
            <a:r>
              <a:rPr lang="en-US" sz="1600" dirty="0" err="1"/>
              <a:t>programmes</a:t>
            </a:r>
            <a:r>
              <a:rPr lang="en-US" sz="1600" dirty="0"/>
              <a:t> results and opportunity  for </a:t>
            </a:r>
            <a:r>
              <a:rPr lang="en-US" sz="1600" dirty="0" err="1"/>
              <a:t>capitalisation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600" b="1" dirty="0"/>
              <a:t>What is not about?</a:t>
            </a:r>
          </a:p>
          <a:p>
            <a:r>
              <a:rPr lang="en-US" sz="1600" dirty="0"/>
              <a:t>No relation of hierarchy about cooperation on equality</a:t>
            </a:r>
          </a:p>
          <a:p>
            <a:r>
              <a:rPr lang="en-US" sz="1600" dirty="0"/>
              <a:t>Not about diverting money from the </a:t>
            </a:r>
            <a:r>
              <a:rPr lang="en-US" sz="1600" dirty="0" err="1"/>
              <a:t>programme</a:t>
            </a:r>
            <a:r>
              <a:rPr lang="en-US" sz="1600" dirty="0"/>
              <a:t> to the strategy</a:t>
            </a:r>
          </a:p>
          <a:p>
            <a:pPr marL="0" indent="0">
              <a:buNone/>
            </a:pPr>
            <a:r>
              <a:rPr lang="en-US" sz="1600" b="1" dirty="0"/>
              <a:t>Q&amp;A: </a:t>
            </a:r>
            <a:r>
              <a:rPr lang="en-US" sz="1600" dirty="0"/>
              <a:t>ISO 1 is focus on strengthen public administrations and legal obstacle preferably should be tackled directly and not in a cross cutting way</a:t>
            </a:r>
          </a:p>
          <a:p>
            <a:endParaRPr lang="es-ES" sz="1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89346E-BC64-4A4E-B092-AA96D15B8B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7" y="413621"/>
            <a:ext cx="1420495" cy="362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95654"/>
      </p:ext>
    </p:extLst>
  </p:cSld>
  <p:clrMapOvr>
    <a:masterClrMapping/>
  </p:clrMapOvr>
</p:sld>
</file>

<file path=ppt/theme/theme1.xml><?xml version="1.0" encoding="utf-8"?>
<a:theme xmlns:a="http://schemas.openxmlformats.org/drawingml/2006/main" name="Interact_V04_WIN">
  <a:themeElements>
    <a:clrScheme name="Interact_Farb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1E7F7"/>
      </a:accent1>
      <a:accent2>
        <a:srgbClr val="007BA1"/>
      </a:accent2>
      <a:accent3>
        <a:srgbClr val="FBB900"/>
      </a:accent3>
      <a:accent4>
        <a:srgbClr val="E1BF8C"/>
      </a:accent4>
      <a:accent5>
        <a:srgbClr val="706D67"/>
      </a:accent5>
      <a:accent6>
        <a:srgbClr val="BDBCB6"/>
      </a:accent6>
      <a:hlink>
        <a:srgbClr val="8EBED1"/>
      </a:hlink>
      <a:folHlink>
        <a:srgbClr val="918C8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5F1A6E5-773C-46AA-87CD-E82482C6E594}" vid="{B4A2F025-CC53-4947-9BC5-B047B5DA2745}"/>
    </a:ext>
  </a:extLst>
</a:theme>
</file>

<file path=ppt/theme/theme2.xml><?xml version="1.0" encoding="utf-8"?>
<a:theme xmlns:a="http://schemas.openxmlformats.org/drawingml/2006/main" name="CONTENT MASTER">
  <a:themeElements>
    <a:clrScheme name="Interact_Farbpalett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1E7F7"/>
      </a:accent1>
      <a:accent2>
        <a:srgbClr val="007BA1"/>
      </a:accent2>
      <a:accent3>
        <a:srgbClr val="FBB900"/>
      </a:accent3>
      <a:accent4>
        <a:srgbClr val="E1BF8C"/>
      </a:accent4>
      <a:accent5>
        <a:srgbClr val="706D67"/>
      </a:accent5>
      <a:accent6>
        <a:srgbClr val="BDBCB6"/>
      </a:accent6>
      <a:hlink>
        <a:srgbClr val="8EBED1"/>
      </a:hlink>
      <a:folHlink>
        <a:srgbClr val="918C8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5F1A6E5-773C-46AA-87CD-E82482C6E594}" vid="{87E03D16-3E2A-49F4-BAF9-4286DEBB4667}"/>
    </a:ext>
  </a:extLst>
</a:theme>
</file>

<file path=ppt/theme/theme3.xml><?xml version="1.0" encoding="utf-8"?>
<a:theme xmlns:a="http://schemas.openxmlformats.org/drawingml/2006/main" name="1_CONTENT MASTER">
  <a:themeElements>
    <a:clrScheme name="Interact_Farbpalett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1E7F7"/>
      </a:accent1>
      <a:accent2>
        <a:srgbClr val="007BA1"/>
      </a:accent2>
      <a:accent3>
        <a:srgbClr val="FBB900"/>
      </a:accent3>
      <a:accent4>
        <a:srgbClr val="E1BF8C"/>
      </a:accent4>
      <a:accent5>
        <a:srgbClr val="706D67"/>
      </a:accent5>
      <a:accent6>
        <a:srgbClr val="BDBCB6"/>
      </a:accent6>
      <a:hlink>
        <a:srgbClr val="8EBED1"/>
      </a:hlink>
      <a:folHlink>
        <a:srgbClr val="918C8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" id="{37871415-CF3D-7B41-A9E4-29BCA44AEF3F}" vid="{779C84DC-54AD-8441-ABD8-F86FAE53E45A}"/>
    </a:ext>
  </a:extLst>
</a:theme>
</file>

<file path=ppt/theme/theme4.xml><?xml version="1.0" encoding="utf-8"?>
<a:theme xmlns:a="http://schemas.openxmlformats.org/drawingml/2006/main" name="3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TENT MASTER">
  <a:themeElements>
    <a:clrScheme name="Interact_Farbpalett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1E7F7"/>
      </a:accent1>
      <a:accent2>
        <a:srgbClr val="007BA1"/>
      </a:accent2>
      <a:accent3>
        <a:srgbClr val="FBB900"/>
      </a:accent3>
      <a:accent4>
        <a:srgbClr val="E1BF8C"/>
      </a:accent4>
      <a:accent5>
        <a:srgbClr val="706D67"/>
      </a:accent5>
      <a:accent6>
        <a:srgbClr val="BDBCB6"/>
      </a:accent6>
      <a:hlink>
        <a:srgbClr val="8EBED1"/>
      </a:hlink>
      <a:folHlink>
        <a:srgbClr val="918C88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act_V05 169" id="{FF8B05FF-C34F-462B-87B9-DEC9801296B6}" vid="{DCAB9ABA-4808-4DCB-A15D-7AAFA9FF0EC1}"/>
    </a:ext>
  </a:extLst>
</a:theme>
</file>

<file path=ppt/theme/theme6.xml><?xml version="1.0" encoding="utf-8"?>
<a:theme xmlns:a="http://schemas.openxmlformats.org/drawingml/2006/main" name="3_CONTENT MASTER">
  <a:themeElements>
    <a:clrScheme name="Interact_Farbpalett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1E7F7"/>
      </a:accent1>
      <a:accent2>
        <a:srgbClr val="007BA1"/>
      </a:accent2>
      <a:accent3>
        <a:srgbClr val="FBB900"/>
      </a:accent3>
      <a:accent4>
        <a:srgbClr val="E1BF8C"/>
      </a:accent4>
      <a:accent5>
        <a:srgbClr val="706D67"/>
      </a:accent5>
      <a:accent6>
        <a:srgbClr val="BDBCB6"/>
      </a:accent6>
      <a:hlink>
        <a:srgbClr val="8EBED1"/>
      </a:hlink>
      <a:folHlink>
        <a:srgbClr val="918C8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5F1A6E5-773C-46AA-87CD-E82482C6E594}" vid="{87E03D16-3E2A-49F4-BAF9-4286DEBB4667}"/>
    </a:ext>
  </a:extLst>
</a:theme>
</file>

<file path=ppt/theme/theme7.xml><?xml version="1.0" encoding="utf-8"?>
<a:theme xmlns:a="http://schemas.openxmlformats.org/drawingml/2006/main" name="4_CONTENT MASTER">
  <a:themeElements>
    <a:clrScheme name="Interact_Farbpalett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1E7F7"/>
      </a:accent1>
      <a:accent2>
        <a:srgbClr val="007BA1"/>
      </a:accent2>
      <a:accent3>
        <a:srgbClr val="FBB900"/>
      </a:accent3>
      <a:accent4>
        <a:srgbClr val="E1BF8C"/>
      </a:accent4>
      <a:accent5>
        <a:srgbClr val="706D67"/>
      </a:accent5>
      <a:accent6>
        <a:srgbClr val="BDBCB6"/>
      </a:accent6>
      <a:hlink>
        <a:srgbClr val="8EBED1"/>
      </a:hlink>
      <a:folHlink>
        <a:srgbClr val="918C8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ms Interact presentation TEMP title issue" id="{8213A008-0FC3-4CD9-87BB-4870F6086393}" vid="{FC34DA58-F515-4E94-97F8-993CD51B44F9}"/>
    </a:ext>
  </a:extLst>
</a:theme>
</file>

<file path=ppt/theme/theme8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D3B31CF0ECB14FA0F7CBA51DC684C1" ma:contentTypeVersion="9" ma:contentTypeDescription="Crear nuevo documento." ma:contentTypeScope="" ma:versionID="051e5351885da4d6af30404481b59af5">
  <xsd:schema xmlns:xsd="http://www.w3.org/2001/XMLSchema" xmlns:xs="http://www.w3.org/2001/XMLSchema" xmlns:p="http://schemas.microsoft.com/office/2006/metadata/properties" xmlns:ns3="94f28c41-7dda-41ca-8ee6-1ffb058ed127" targetNamespace="http://schemas.microsoft.com/office/2006/metadata/properties" ma:root="true" ma:fieldsID="91c268b485b93341391b334b5c6cc183" ns3:_="">
    <xsd:import namespace="94f28c41-7dda-41ca-8ee6-1ffb058ed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f28c41-7dda-41ca-8ee6-1ffb058ed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CFA792-370E-4C07-8C78-E2C8DEAB75B8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94f28c41-7dda-41ca-8ee6-1ffb058ed12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4A0D4B-2294-48D3-81D5-E9F89E0472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299743-CF87-4B17-8703-CEB48F2D31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f28c41-7dda-41ca-8ee6-1ffb058ed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Panorámica</PresentationFormat>
  <Paragraphs>33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6</vt:i4>
      </vt:variant>
    </vt:vector>
  </HeadingPairs>
  <TitlesOfParts>
    <vt:vector size="22" baseType="lpstr">
      <vt:lpstr>Arial</vt:lpstr>
      <vt:lpstr>Calibri</vt:lpstr>
      <vt:lpstr>Calibri Light</vt:lpstr>
      <vt:lpstr>Default Sans Serif</vt:lpstr>
      <vt:lpstr>Franklin Gothic Book</vt:lpstr>
      <vt:lpstr>Franklin Gothic Book Standard</vt:lpstr>
      <vt:lpstr>Franklin Gothic Demi</vt:lpstr>
      <vt:lpstr>Franklin Gothic Medium</vt:lpstr>
      <vt:lpstr>Symbol</vt:lpstr>
      <vt:lpstr>Interact_V04_WIN</vt:lpstr>
      <vt:lpstr>CONTENT MASTER</vt:lpstr>
      <vt:lpstr>1_CONTENT MASTER</vt:lpstr>
      <vt:lpstr>3_Tema di Office</vt:lpstr>
      <vt:lpstr>2_CONTENT MASTER</vt:lpstr>
      <vt:lpstr>3_CONTENT MASTER</vt:lpstr>
      <vt:lpstr>4_CONTENT MASTER</vt:lpstr>
      <vt:lpstr>Interprogramme Cooperation in the Mediterranean Templates. </vt:lpstr>
      <vt:lpstr>Interprogramme Cooperation in the Programming Phase.</vt:lpstr>
      <vt:lpstr>Interprogramme Coordination in the Implementing Phase.</vt:lpstr>
      <vt:lpstr>Discussion with the Commission: Updates.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Synergies across Mediterranean programmes for post 2020. “HOW”</dc:title>
  <dc:creator>Mercedes Acitores Franzon</dc:creator>
  <cp:lastModifiedBy>Mercedes Acitores Franzon</cp:lastModifiedBy>
  <cp:revision>23</cp:revision>
  <dcterms:created xsi:type="dcterms:W3CDTF">2021-01-24T16:16:28Z</dcterms:created>
  <dcterms:modified xsi:type="dcterms:W3CDTF">2021-06-22T07:08:14Z</dcterms:modified>
</cp:coreProperties>
</file>