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4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6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3" r:id="rId4"/>
    <p:sldMasterId id="2147483827" r:id="rId5"/>
    <p:sldMasterId id="2147483860" r:id="rId6"/>
    <p:sldMasterId id="2147483970" r:id="rId7"/>
    <p:sldMasterId id="2147483983" r:id="rId8"/>
    <p:sldMasterId id="2147484013" r:id="rId9"/>
    <p:sldMasterId id="2147484029" r:id="rId10"/>
  </p:sldMasterIdLst>
  <p:notesMasterIdLst>
    <p:notesMasterId r:id="rId17"/>
  </p:notesMasterIdLst>
  <p:handoutMasterIdLst>
    <p:handoutMasterId r:id="rId18"/>
  </p:handoutMasterIdLst>
  <p:sldIdLst>
    <p:sldId id="257" r:id="rId11"/>
    <p:sldId id="3230" r:id="rId12"/>
    <p:sldId id="3231" r:id="rId13"/>
    <p:sldId id="3234" r:id="rId14"/>
    <p:sldId id="3232" r:id="rId15"/>
    <p:sldId id="3233" r:id="rId16"/>
  </p:sldIdLst>
  <p:sldSz cx="12192000" cy="6858000"/>
  <p:notesSz cx="6797675" cy="9926638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581" userDrawn="1">
          <p15:clr>
            <a:srgbClr val="A4A3A4"/>
          </p15:clr>
        </p15:guide>
        <p15:guide id="4" orient="horz" pos="3985" userDrawn="1">
          <p15:clr>
            <a:srgbClr val="A4A3A4"/>
          </p15:clr>
        </p15:guide>
        <p15:guide id="5" orient="horz" pos="1299" userDrawn="1">
          <p15:clr>
            <a:srgbClr val="A4A3A4"/>
          </p15:clr>
        </p15:guide>
        <p15:guide id="6" pos="7300" userDrawn="1">
          <p15:clr>
            <a:srgbClr val="A4A3A4"/>
          </p15:clr>
        </p15:guide>
        <p15:guide id="7" pos="39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ercedes Acitores Franzon" initials="MAF" lastIdx="1" clrIdx="0">
    <p:extLst>
      <p:ext uri="{19B8F6BF-5375-455C-9EA6-DF929625EA0E}">
        <p15:presenceInfo xmlns:p15="http://schemas.microsoft.com/office/powerpoint/2012/main" userId="Mercedes Acitores Franzo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E9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9" autoAdjust="0"/>
    <p:restoredTop sz="63559" autoAdjust="0"/>
  </p:normalViewPr>
  <p:slideViewPr>
    <p:cSldViewPr snapToGrid="0" snapToObjects="1" showGuides="1">
      <p:cViewPr varScale="1">
        <p:scale>
          <a:sx n="86" d="100"/>
          <a:sy n="86" d="100"/>
        </p:scale>
        <p:origin x="3340" y="76"/>
      </p:cViewPr>
      <p:guideLst>
        <p:guide orient="horz" pos="2160"/>
        <p:guide pos="3840"/>
        <p:guide orient="horz" pos="581"/>
        <p:guide orient="horz" pos="3985"/>
        <p:guide orient="horz" pos="1299"/>
        <p:guide pos="7300"/>
        <p:guide pos="39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72" d="100"/>
          <a:sy n="72" d="100"/>
        </p:scale>
        <p:origin x="-3840" y="-108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3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2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1.xml"/><Relationship Id="rId24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5.xml"/><Relationship Id="rId23" Type="http://schemas.openxmlformats.org/officeDocument/2006/relationships/tableStyles" Target="tableStyles.xml"/><Relationship Id="rId10" Type="http://schemas.openxmlformats.org/officeDocument/2006/relationships/slideMaster" Target="slideMasters/slideMaster7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4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rcedes Acitores Franzon" userId="c8c49a05-f3a2-44cf-a3ad-076553a386b9" providerId="ADAL" clId="{526333C4-147D-4362-994A-49627BC3372E}"/>
    <pc:docChg chg="addSld delSld modSld sldOrd delMainMaster">
      <pc:chgData name="Mercedes Acitores Franzon" userId="c8c49a05-f3a2-44cf-a3ad-076553a386b9" providerId="ADAL" clId="{526333C4-147D-4362-994A-49627BC3372E}" dt="2021-06-22T07:08:07.821" v="66" actId="20577"/>
      <pc:docMkLst>
        <pc:docMk/>
      </pc:docMkLst>
      <pc:sldChg chg="del">
        <pc:chgData name="Mercedes Acitores Franzon" userId="c8c49a05-f3a2-44cf-a3ad-076553a386b9" providerId="ADAL" clId="{526333C4-147D-4362-994A-49627BC3372E}" dt="2021-06-22T07:05:45.975" v="0" actId="2696"/>
        <pc:sldMkLst>
          <pc:docMk/>
          <pc:sldMk cId="259649154" sldId="256"/>
        </pc:sldMkLst>
      </pc:sldChg>
      <pc:sldChg chg="modSp mod ord">
        <pc:chgData name="Mercedes Acitores Franzon" userId="c8c49a05-f3a2-44cf-a3ad-076553a386b9" providerId="ADAL" clId="{526333C4-147D-4362-994A-49627BC3372E}" dt="2021-06-22T07:08:07.821" v="66" actId="20577"/>
        <pc:sldMkLst>
          <pc:docMk/>
          <pc:sldMk cId="1790179624" sldId="257"/>
        </pc:sldMkLst>
        <pc:spChg chg="mod">
          <ac:chgData name="Mercedes Acitores Franzon" userId="c8c49a05-f3a2-44cf-a3ad-076553a386b9" providerId="ADAL" clId="{526333C4-147D-4362-994A-49627BC3372E}" dt="2021-06-22T07:08:07.821" v="66" actId="20577"/>
          <ac:spMkLst>
            <pc:docMk/>
            <pc:sldMk cId="1790179624" sldId="257"/>
            <ac:spMk id="2" creationId="{00000000-0000-0000-0000-000000000000}"/>
          </ac:spMkLst>
        </pc:spChg>
        <pc:spChg chg="mod">
          <ac:chgData name="Mercedes Acitores Franzon" userId="c8c49a05-f3a2-44cf-a3ad-076553a386b9" providerId="ADAL" clId="{526333C4-147D-4362-994A-49627BC3372E}" dt="2021-06-22T07:07:33.899" v="43" actId="6549"/>
          <ac:spMkLst>
            <pc:docMk/>
            <pc:sldMk cId="1790179624" sldId="257"/>
            <ac:spMk id="6" creationId="{00000000-0000-0000-0000-000000000000}"/>
          </ac:spMkLst>
        </pc:spChg>
      </pc:sldChg>
      <pc:sldChg chg="del">
        <pc:chgData name="Mercedes Acitores Franzon" userId="c8c49a05-f3a2-44cf-a3ad-076553a386b9" providerId="ADAL" clId="{526333C4-147D-4362-994A-49627BC3372E}" dt="2021-06-22T07:06:24.641" v="1" actId="2696"/>
        <pc:sldMkLst>
          <pc:docMk/>
          <pc:sldMk cId="209741624" sldId="258"/>
        </pc:sldMkLst>
      </pc:sldChg>
      <pc:sldChg chg="del">
        <pc:chgData name="Mercedes Acitores Franzon" userId="c8c49a05-f3a2-44cf-a3ad-076553a386b9" providerId="ADAL" clId="{526333C4-147D-4362-994A-49627BC3372E}" dt="2021-06-22T07:06:24.641" v="1" actId="2696"/>
        <pc:sldMkLst>
          <pc:docMk/>
          <pc:sldMk cId="578713366" sldId="261"/>
        </pc:sldMkLst>
      </pc:sldChg>
      <pc:sldChg chg="del">
        <pc:chgData name="Mercedes Acitores Franzon" userId="c8c49a05-f3a2-44cf-a3ad-076553a386b9" providerId="ADAL" clId="{526333C4-147D-4362-994A-49627BC3372E}" dt="2021-06-22T07:06:24.641" v="1" actId="2696"/>
        <pc:sldMkLst>
          <pc:docMk/>
          <pc:sldMk cId="3349910435" sldId="288"/>
        </pc:sldMkLst>
      </pc:sldChg>
      <pc:sldChg chg="del">
        <pc:chgData name="Mercedes Acitores Franzon" userId="c8c49a05-f3a2-44cf-a3ad-076553a386b9" providerId="ADAL" clId="{526333C4-147D-4362-994A-49627BC3372E}" dt="2021-06-22T07:06:24.641" v="1" actId="2696"/>
        <pc:sldMkLst>
          <pc:docMk/>
          <pc:sldMk cId="2515418141" sldId="292"/>
        </pc:sldMkLst>
      </pc:sldChg>
      <pc:sldChg chg="del">
        <pc:chgData name="Mercedes Acitores Franzon" userId="c8c49a05-f3a2-44cf-a3ad-076553a386b9" providerId="ADAL" clId="{526333C4-147D-4362-994A-49627BC3372E}" dt="2021-06-22T07:06:24.641" v="1" actId="2696"/>
        <pc:sldMkLst>
          <pc:docMk/>
          <pc:sldMk cId="1469956424" sldId="298"/>
        </pc:sldMkLst>
      </pc:sldChg>
      <pc:sldChg chg="del">
        <pc:chgData name="Mercedes Acitores Franzon" userId="c8c49a05-f3a2-44cf-a3ad-076553a386b9" providerId="ADAL" clId="{526333C4-147D-4362-994A-49627BC3372E}" dt="2021-06-22T07:06:24.641" v="1" actId="2696"/>
        <pc:sldMkLst>
          <pc:docMk/>
          <pc:sldMk cId="1114832801" sldId="299"/>
        </pc:sldMkLst>
      </pc:sldChg>
      <pc:sldChg chg="del">
        <pc:chgData name="Mercedes Acitores Franzon" userId="c8c49a05-f3a2-44cf-a3ad-076553a386b9" providerId="ADAL" clId="{526333C4-147D-4362-994A-49627BC3372E}" dt="2021-06-22T07:06:24.641" v="1" actId="2696"/>
        <pc:sldMkLst>
          <pc:docMk/>
          <pc:sldMk cId="631222367" sldId="300"/>
        </pc:sldMkLst>
      </pc:sldChg>
      <pc:sldChg chg="del">
        <pc:chgData name="Mercedes Acitores Franzon" userId="c8c49a05-f3a2-44cf-a3ad-076553a386b9" providerId="ADAL" clId="{526333C4-147D-4362-994A-49627BC3372E}" dt="2021-06-22T07:06:24.641" v="1" actId="2696"/>
        <pc:sldMkLst>
          <pc:docMk/>
          <pc:sldMk cId="2128148506" sldId="301"/>
        </pc:sldMkLst>
      </pc:sldChg>
      <pc:sldChg chg="del">
        <pc:chgData name="Mercedes Acitores Franzon" userId="c8c49a05-f3a2-44cf-a3ad-076553a386b9" providerId="ADAL" clId="{526333C4-147D-4362-994A-49627BC3372E}" dt="2021-06-22T07:06:24.641" v="1" actId="2696"/>
        <pc:sldMkLst>
          <pc:docMk/>
          <pc:sldMk cId="2534440745" sldId="302"/>
        </pc:sldMkLst>
      </pc:sldChg>
      <pc:sldChg chg="del">
        <pc:chgData name="Mercedes Acitores Franzon" userId="c8c49a05-f3a2-44cf-a3ad-076553a386b9" providerId="ADAL" clId="{526333C4-147D-4362-994A-49627BC3372E}" dt="2021-06-22T07:06:24.641" v="1" actId="2696"/>
        <pc:sldMkLst>
          <pc:docMk/>
          <pc:sldMk cId="565492503" sldId="303"/>
        </pc:sldMkLst>
      </pc:sldChg>
      <pc:sldChg chg="del">
        <pc:chgData name="Mercedes Acitores Franzon" userId="c8c49a05-f3a2-44cf-a3ad-076553a386b9" providerId="ADAL" clId="{526333C4-147D-4362-994A-49627BC3372E}" dt="2021-06-22T07:06:24.641" v="1" actId="2696"/>
        <pc:sldMkLst>
          <pc:docMk/>
          <pc:sldMk cId="3756865699" sldId="304"/>
        </pc:sldMkLst>
      </pc:sldChg>
      <pc:sldChg chg="del">
        <pc:chgData name="Mercedes Acitores Franzon" userId="c8c49a05-f3a2-44cf-a3ad-076553a386b9" providerId="ADAL" clId="{526333C4-147D-4362-994A-49627BC3372E}" dt="2021-06-22T07:06:24.641" v="1" actId="2696"/>
        <pc:sldMkLst>
          <pc:docMk/>
          <pc:sldMk cId="37085052" sldId="311"/>
        </pc:sldMkLst>
      </pc:sldChg>
      <pc:sldChg chg="del">
        <pc:chgData name="Mercedes Acitores Franzon" userId="c8c49a05-f3a2-44cf-a3ad-076553a386b9" providerId="ADAL" clId="{526333C4-147D-4362-994A-49627BC3372E}" dt="2021-06-22T07:06:24.641" v="1" actId="2696"/>
        <pc:sldMkLst>
          <pc:docMk/>
          <pc:sldMk cId="1879952117" sldId="313"/>
        </pc:sldMkLst>
      </pc:sldChg>
      <pc:sldChg chg="del">
        <pc:chgData name="Mercedes Acitores Franzon" userId="c8c49a05-f3a2-44cf-a3ad-076553a386b9" providerId="ADAL" clId="{526333C4-147D-4362-994A-49627BC3372E}" dt="2021-06-22T07:06:24.641" v="1" actId="2696"/>
        <pc:sldMkLst>
          <pc:docMk/>
          <pc:sldMk cId="1334069717" sldId="314"/>
        </pc:sldMkLst>
      </pc:sldChg>
      <pc:sldChg chg="del">
        <pc:chgData name="Mercedes Acitores Franzon" userId="c8c49a05-f3a2-44cf-a3ad-076553a386b9" providerId="ADAL" clId="{526333C4-147D-4362-994A-49627BC3372E}" dt="2021-06-22T07:06:24.641" v="1" actId="2696"/>
        <pc:sldMkLst>
          <pc:docMk/>
          <pc:sldMk cId="2130757624" sldId="321"/>
        </pc:sldMkLst>
      </pc:sldChg>
      <pc:sldChg chg="del">
        <pc:chgData name="Mercedes Acitores Franzon" userId="c8c49a05-f3a2-44cf-a3ad-076553a386b9" providerId="ADAL" clId="{526333C4-147D-4362-994A-49627BC3372E}" dt="2021-06-22T07:06:24.641" v="1" actId="2696"/>
        <pc:sldMkLst>
          <pc:docMk/>
          <pc:sldMk cId="1301144299" sldId="322"/>
        </pc:sldMkLst>
      </pc:sldChg>
      <pc:sldChg chg="del">
        <pc:chgData name="Mercedes Acitores Franzon" userId="c8c49a05-f3a2-44cf-a3ad-076553a386b9" providerId="ADAL" clId="{526333C4-147D-4362-994A-49627BC3372E}" dt="2021-06-22T07:06:24.641" v="1" actId="2696"/>
        <pc:sldMkLst>
          <pc:docMk/>
          <pc:sldMk cId="3274755128" sldId="332"/>
        </pc:sldMkLst>
      </pc:sldChg>
      <pc:sldChg chg="del">
        <pc:chgData name="Mercedes Acitores Franzon" userId="c8c49a05-f3a2-44cf-a3ad-076553a386b9" providerId="ADAL" clId="{526333C4-147D-4362-994A-49627BC3372E}" dt="2021-06-22T07:06:24.641" v="1" actId="2696"/>
        <pc:sldMkLst>
          <pc:docMk/>
          <pc:sldMk cId="2315561525" sldId="354"/>
        </pc:sldMkLst>
      </pc:sldChg>
      <pc:sldChg chg="del">
        <pc:chgData name="Mercedes Acitores Franzon" userId="c8c49a05-f3a2-44cf-a3ad-076553a386b9" providerId="ADAL" clId="{526333C4-147D-4362-994A-49627BC3372E}" dt="2021-06-22T07:06:24.641" v="1" actId="2696"/>
        <pc:sldMkLst>
          <pc:docMk/>
          <pc:sldMk cId="3828783974" sldId="480"/>
        </pc:sldMkLst>
      </pc:sldChg>
      <pc:sldChg chg="del">
        <pc:chgData name="Mercedes Acitores Franzon" userId="c8c49a05-f3a2-44cf-a3ad-076553a386b9" providerId="ADAL" clId="{526333C4-147D-4362-994A-49627BC3372E}" dt="2021-06-22T07:06:24.641" v="1" actId="2696"/>
        <pc:sldMkLst>
          <pc:docMk/>
          <pc:sldMk cId="95357374" sldId="481"/>
        </pc:sldMkLst>
      </pc:sldChg>
      <pc:sldChg chg="del">
        <pc:chgData name="Mercedes Acitores Franzon" userId="c8c49a05-f3a2-44cf-a3ad-076553a386b9" providerId="ADAL" clId="{526333C4-147D-4362-994A-49627BC3372E}" dt="2021-06-22T07:05:45.975" v="0" actId="2696"/>
        <pc:sldMkLst>
          <pc:docMk/>
          <pc:sldMk cId="227229407" sldId="504"/>
        </pc:sldMkLst>
      </pc:sldChg>
      <pc:sldChg chg="del">
        <pc:chgData name="Mercedes Acitores Franzon" userId="c8c49a05-f3a2-44cf-a3ad-076553a386b9" providerId="ADAL" clId="{526333C4-147D-4362-994A-49627BC3372E}" dt="2021-06-22T07:05:45.975" v="0" actId="2696"/>
        <pc:sldMkLst>
          <pc:docMk/>
          <pc:sldMk cId="581516064" sldId="505"/>
        </pc:sldMkLst>
      </pc:sldChg>
      <pc:sldChg chg="del">
        <pc:chgData name="Mercedes Acitores Franzon" userId="c8c49a05-f3a2-44cf-a3ad-076553a386b9" providerId="ADAL" clId="{526333C4-147D-4362-994A-49627BC3372E}" dt="2021-06-22T07:05:45.975" v="0" actId="2696"/>
        <pc:sldMkLst>
          <pc:docMk/>
          <pc:sldMk cId="3887448099" sldId="508"/>
        </pc:sldMkLst>
      </pc:sldChg>
      <pc:sldChg chg="del">
        <pc:chgData name="Mercedes Acitores Franzon" userId="c8c49a05-f3a2-44cf-a3ad-076553a386b9" providerId="ADAL" clId="{526333C4-147D-4362-994A-49627BC3372E}" dt="2021-06-22T07:06:24.641" v="1" actId="2696"/>
        <pc:sldMkLst>
          <pc:docMk/>
          <pc:sldMk cId="1898291665" sldId="3195"/>
        </pc:sldMkLst>
      </pc:sldChg>
      <pc:sldChg chg="del">
        <pc:chgData name="Mercedes Acitores Franzon" userId="c8c49a05-f3a2-44cf-a3ad-076553a386b9" providerId="ADAL" clId="{526333C4-147D-4362-994A-49627BC3372E}" dt="2021-06-22T07:06:24.641" v="1" actId="2696"/>
        <pc:sldMkLst>
          <pc:docMk/>
          <pc:sldMk cId="3520599661" sldId="3199"/>
        </pc:sldMkLst>
      </pc:sldChg>
      <pc:sldChg chg="del">
        <pc:chgData name="Mercedes Acitores Franzon" userId="c8c49a05-f3a2-44cf-a3ad-076553a386b9" providerId="ADAL" clId="{526333C4-147D-4362-994A-49627BC3372E}" dt="2021-06-22T07:06:24.641" v="1" actId="2696"/>
        <pc:sldMkLst>
          <pc:docMk/>
          <pc:sldMk cId="3523794684" sldId="3210"/>
        </pc:sldMkLst>
      </pc:sldChg>
      <pc:sldChg chg="del">
        <pc:chgData name="Mercedes Acitores Franzon" userId="c8c49a05-f3a2-44cf-a3ad-076553a386b9" providerId="ADAL" clId="{526333C4-147D-4362-994A-49627BC3372E}" dt="2021-06-22T07:06:24.641" v="1" actId="2696"/>
        <pc:sldMkLst>
          <pc:docMk/>
          <pc:sldMk cId="303202344" sldId="3212"/>
        </pc:sldMkLst>
      </pc:sldChg>
      <pc:sldChg chg="del">
        <pc:chgData name="Mercedes Acitores Franzon" userId="c8c49a05-f3a2-44cf-a3ad-076553a386b9" providerId="ADAL" clId="{526333C4-147D-4362-994A-49627BC3372E}" dt="2021-06-22T07:06:24.641" v="1" actId="2696"/>
        <pc:sldMkLst>
          <pc:docMk/>
          <pc:sldMk cId="1086023282" sldId="3215"/>
        </pc:sldMkLst>
      </pc:sldChg>
      <pc:sldChg chg="del">
        <pc:chgData name="Mercedes Acitores Franzon" userId="c8c49a05-f3a2-44cf-a3ad-076553a386b9" providerId="ADAL" clId="{526333C4-147D-4362-994A-49627BC3372E}" dt="2021-06-22T07:06:24.641" v="1" actId="2696"/>
        <pc:sldMkLst>
          <pc:docMk/>
          <pc:sldMk cId="2611420512" sldId="3218"/>
        </pc:sldMkLst>
      </pc:sldChg>
      <pc:sldChg chg="del">
        <pc:chgData name="Mercedes Acitores Franzon" userId="c8c49a05-f3a2-44cf-a3ad-076553a386b9" providerId="ADAL" clId="{526333C4-147D-4362-994A-49627BC3372E}" dt="2021-06-22T07:06:24.641" v="1" actId="2696"/>
        <pc:sldMkLst>
          <pc:docMk/>
          <pc:sldMk cId="3403387411" sldId="3220"/>
        </pc:sldMkLst>
      </pc:sldChg>
      <pc:sldChg chg="del">
        <pc:chgData name="Mercedes Acitores Franzon" userId="c8c49a05-f3a2-44cf-a3ad-076553a386b9" providerId="ADAL" clId="{526333C4-147D-4362-994A-49627BC3372E}" dt="2021-06-22T07:06:24.641" v="1" actId="2696"/>
        <pc:sldMkLst>
          <pc:docMk/>
          <pc:sldMk cId="1727680430" sldId="3221"/>
        </pc:sldMkLst>
      </pc:sldChg>
      <pc:sldChg chg="del">
        <pc:chgData name="Mercedes Acitores Franzon" userId="c8c49a05-f3a2-44cf-a3ad-076553a386b9" providerId="ADAL" clId="{526333C4-147D-4362-994A-49627BC3372E}" dt="2021-06-22T07:06:24.641" v="1" actId="2696"/>
        <pc:sldMkLst>
          <pc:docMk/>
          <pc:sldMk cId="1738766823" sldId="3224"/>
        </pc:sldMkLst>
      </pc:sldChg>
      <pc:sldChg chg="del">
        <pc:chgData name="Mercedes Acitores Franzon" userId="c8c49a05-f3a2-44cf-a3ad-076553a386b9" providerId="ADAL" clId="{526333C4-147D-4362-994A-49627BC3372E}" dt="2021-06-22T07:06:24.641" v="1" actId="2696"/>
        <pc:sldMkLst>
          <pc:docMk/>
          <pc:sldMk cId="2981274498" sldId="3225"/>
        </pc:sldMkLst>
      </pc:sldChg>
      <pc:sldChg chg="del">
        <pc:chgData name="Mercedes Acitores Franzon" userId="c8c49a05-f3a2-44cf-a3ad-076553a386b9" providerId="ADAL" clId="{526333C4-147D-4362-994A-49627BC3372E}" dt="2021-06-22T07:06:24.641" v="1" actId="2696"/>
        <pc:sldMkLst>
          <pc:docMk/>
          <pc:sldMk cId="3142711420" sldId="3226"/>
        </pc:sldMkLst>
      </pc:sldChg>
      <pc:sldChg chg="del">
        <pc:chgData name="Mercedes Acitores Franzon" userId="c8c49a05-f3a2-44cf-a3ad-076553a386b9" providerId="ADAL" clId="{526333C4-147D-4362-994A-49627BC3372E}" dt="2021-06-22T07:06:24.641" v="1" actId="2696"/>
        <pc:sldMkLst>
          <pc:docMk/>
          <pc:sldMk cId="1570441942" sldId="3227"/>
        </pc:sldMkLst>
      </pc:sldChg>
      <pc:sldChg chg="del">
        <pc:chgData name="Mercedes Acitores Franzon" userId="c8c49a05-f3a2-44cf-a3ad-076553a386b9" providerId="ADAL" clId="{526333C4-147D-4362-994A-49627BC3372E}" dt="2021-06-22T07:06:24.641" v="1" actId="2696"/>
        <pc:sldMkLst>
          <pc:docMk/>
          <pc:sldMk cId="4198434903" sldId="3228"/>
        </pc:sldMkLst>
      </pc:sldChg>
      <pc:sldChg chg="del">
        <pc:chgData name="Mercedes Acitores Franzon" userId="c8c49a05-f3a2-44cf-a3ad-076553a386b9" providerId="ADAL" clId="{526333C4-147D-4362-994A-49627BC3372E}" dt="2021-06-22T07:06:24.641" v="1" actId="2696"/>
        <pc:sldMkLst>
          <pc:docMk/>
          <pc:sldMk cId="303707307" sldId="3229"/>
        </pc:sldMkLst>
      </pc:sldChg>
      <pc:sldChg chg="del">
        <pc:chgData name="Mercedes Acitores Franzon" userId="c8c49a05-f3a2-44cf-a3ad-076553a386b9" providerId="ADAL" clId="{526333C4-147D-4362-994A-49627BC3372E}" dt="2021-06-22T07:06:24.641" v="1" actId="2696"/>
        <pc:sldMkLst>
          <pc:docMk/>
          <pc:sldMk cId="1158272802" sldId="3234"/>
        </pc:sldMkLst>
      </pc:sldChg>
      <pc:sldChg chg="add">
        <pc:chgData name="Mercedes Acitores Franzon" userId="c8c49a05-f3a2-44cf-a3ad-076553a386b9" providerId="ADAL" clId="{526333C4-147D-4362-994A-49627BC3372E}" dt="2021-06-22T07:06:59.660" v="2" actId="2890"/>
        <pc:sldMkLst>
          <pc:docMk/>
          <pc:sldMk cId="1683910480" sldId="3234"/>
        </pc:sldMkLst>
      </pc:sldChg>
      <pc:sldMasterChg chg="delSldLayout">
        <pc:chgData name="Mercedes Acitores Franzon" userId="c8c49a05-f3a2-44cf-a3ad-076553a386b9" providerId="ADAL" clId="{526333C4-147D-4362-994A-49627BC3372E}" dt="2021-06-22T07:06:24.641" v="1" actId="2696"/>
        <pc:sldMasterMkLst>
          <pc:docMk/>
          <pc:sldMasterMk cId="93704586" sldId="2147483823"/>
        </pc:sldMasterMkLst>
        <pc:sldLayoutChg chg="del">
          <pc:chgData name="Mercedes Acitores Franzon" userId="c8c49a05-f3a2-44cf-a3ad-076553a386b9" providerId="ADAL" clId="{526333C4-147D-4362-994A-49627BC3372E}" dt="2021-06-22T07:06:24.641" v="1" actId="2696"/>
          <pc:sldLayoutMkLst>
            <pc:docMk/>
            <pc:sldMasterMk cId="93704586" sldId="2147483823"/>
            <pc:sldLayoutMk cId="2345071173" sldId="2147483869"/>
          </pc:sldLayoutMkLst>
        </pc:sldLayoutChg>
        <pc:sldLayoutChg chg="del">
          <pc:chgData name="Mercedes Acitores Franzon" userId="c8c49a05-f3a2-44cf-a3ad-076553a386b9" providerId="ADAL" clId="{526333C4-147D-4362-994A-49627BC3372E}" dt="2021-06-22T07:06:24.641" v="1" actId="2696"/>
          <pc:sldLayoutMkLst>
            <pc:docMk/>
            <pc:sldMasterMk cId="93704586" sldId="2147483823"/>
            <pc:sldLayoutMk cId="462588164" sldId="2147483994"/>
          </pc:sldLayoutMkLst>
        </pc:sldLayoutChg>
        <pc:sldLayoutChg chg="del">
          <pc:chgData name="Mercedes Acitores Franzon" userId="c8c49a05-f3a2-44cf-a3ad-076553a386b9" providerId="ADAL" clId="{526333C4-147D-4362-994A-49627BC3372E}" dt="2021-06-22T07:06:24.641" v="1" actId="2696"/>
          <pc:sldLayoutMkLst>
            <pc:docMk/>
            <pc:sldMasterMk cId="93704586" sldId="2147483823"/>
            <pc:sldLayoutMk cId="306758545" sldId="2147484008"/>
          </pc:sldLayoutMkLst>
        </pc:sldLayoutChg>
      </pc:sldMasterChg>
      <pc:sldMasterChg chg="delSldLayout">
        <pc:chgData name="Mercedes Acitores Franzon" userId="c8c49a05-f3a2-44cf-a3ad-076553a386b9" providerId="ADAL" clId="{526333C4-147D-4362-994A-49627BC3372E}" dt="2021-06-22T07:05:45.975" v="0" actId="2696"/>
        <pc:sldMasterMkLst>
          <pc:docMk/>
          <pc:sldMasterMk cId="3909393507" sldId="2147483860"/>
        </pc:sldMasterMkLst>
        <pc:sldLayoutChg chg="del">
          <pc:chgData name="Mercedes Acitores Franzon" userId="c8c49a05-f3a2-44cf-a3ad-076553a386b9" providerId="ADAL" clId="{526333C4-147D-4362-994A-49627BC3372E}" dt="2021-06-22T07:05:45.975" v="0" actId="2696"/>
          <pc:sldLayoutMkLst>
            <pc:docMk/>
            <pc:sldMasterMk cId="3909393507" sldId="2147483860"/>
            <pc:sldLayoutMk cId="644049767" sldId="2147483920"/>
          </pc:sldLayoutMkLst>
        </pc:sldLayoutChg>
      </pc:sldMasterChg>
      <pc:sldMasterChg chg="del delSldLayout">
        <pc:chgData name="Mercedes Acitores Franzon" userId="c8c49a05-f3a2-44cf-a3ad-076553a386b9" providerId="ADAL" clId="{526333C4-147D-4362-994A-49627BC3372E}" dt="2021-06-22T07:06:24.641" v="1" actId="2696"/>
        <pc:sldMasterMkLst>
          <pc:docMk/>
          <pc:sldMasterMk cId="2570132201" sldId="2147484009"/>
        </pc:sldMasterMkLst>
        <pc:sldLayoutChg chg="del">
          <pc:chgData name="Mercedes Acitores Franzon" userId="c8c49a05-f3a2-44cf-a3ad-076553a386b9" providerId="ADAL" clId="{526333C4-147D-4362-994A-49627BC3372E}" dt="2021-06-22T07:06:24.641" v="1" actId="2696"/>
          <pc:sldLayoutMkLst>
            <pc:docMk/>
            <pc:sldMasterMk cId="2570132201" sldId="2147484009"/>
            <pc:sldLayoutMk cId="3277515536" sldId="2147484010"/>
          </pc:sldLayoutMkLst>
        </pc:sldLayoutChg>
        <pc:sldLayoutChg chg="del">
          <pc:chgData name="Mercedes Acitores Franzon" userId="c8c49a05-f3a2-44cf-a3ad-076553a386b9" providerId="ADAL" clId="{526333C4-147D-4362-994A-49627BC3372E}" dt="2021-06-22T07:06:24.641" v="1" actId="2696"/>
          <pc:sldLayoutMkLst>
            <pc:docMk/>
            <pc:sldMasterMk cId="2570132201" sldId="2147484009"/>
            <pc:sldLayoutMk cId="2267739184" sldId="2147484011"/>
          </pc:sldLayoutMkLst>
        </pc:sldLayoutChg>
        <pc:sldLayoutChg chg="del">
          <pc:chgData name="Mercedes Acitores Franzon" userId="c8c49a05-f3a2-44cf-a3ad-076553a386b9" providerId="ADAL" clId="{526333C4-147D-4362-994A-49627BC3372E}" dt="2021-06-22T07:06:24.641" v="1" actId="2696"/>
          <pc:sldLayoutMkLst>
            <pc:docMk/>
            <pc:sldMasterMk cId="2570132201" sldId="2147484009"/>
            <pc:sldLayoutMk cId="2144037702" sldId="2147484012"/>
          </pc:sldLayoutMkLst>
        </pc:sldLayoutChg>
      </pc:sldMasterChg>
      <pc:sldMasterChg chg="del delSldLayout">
        <pc:chgData name="Mercedes Acitores Franzon" userId="c8c49a05-f3a2-44cf-a3ad-076553a386b9" providerId="ADAL" clId="{526333C4-147D-4362-994A-49627BC3372E}" dt="2021-06-22T07:06:24.641" v="1" actId="2696"/>
        <pc:sldMasterMkLst>
          <pc:docMk/>
          <pc:sldMasterMk cId="943425230" sldId="2147484023"/>
        </pc:sldMasterMkLst>
        <pc:sldLayoutChg chg="del">
          <pc:chgData name="Mercedes Acitores Franzon" userId="c8c49a05-f3a2-44cf-a3ad-076553a386b9" providerId="ADAL" clId="{526333C4-147D-4362-994A-49627BC3372E}" dt="2021-06-22T07:06:24.641" v="1" actId="2696"/>
          <pc:sldLayoutMkLst>
            <pc:docMk/>
            <pc:sldMasterMk cId="943425230" sldId="2147484023"/>
            <pc:sldLayoutMk cId="3280752005" sldId="2147484024"/>
          </pc:sldLayoutMkLst>
        </pc:sldLayoutChg>
        <pc:sldLayoutChg chg="del">
          <pc:chgData name="Mercedes Acitores Franzon" userId="c8c49a05-f3a2-44cf-a3ad-076553a386b9" providerId="ADAL" clId="{526333C4-147D-4362-994A-49627BC3372E}" dt="2021-06-22T07:06:24.641" v="1" actId="2696"/>
          <pc:sldLayoutMkLst>
            <pc:docMk/>
            <pc:sldMasterMk cId="943425230" sldId="2147484023"/>
            <pc:sldLayoutMk cId="1749951833" sldId="2147484025"/>
          </pc:sldLayoutMkLst>
        </pc:sldLayoutChg>
        <pc:sldLayoutChg chg="del">
          <pc:chgData name="Mercedes Acitores Franzon" userId="c8c49a05-f3a2-44cf-a3ad-076553a386b9" providerId="ADAL" clId="{526333C4-147D-4362-994A-49627BC3372E}" dt="2021-06-22T07:06:24.641" v="1" actId="2696"/>
          <pc:sldLayoutMkLst>
            <pc:docMk/>
            <pc:sldMasterMk cId="943425230" sldId="2147484023"/>
            <pc:sldLayoutMk cId="94882953" sldId="2147484026"/>
          </pc:sldLayoutMkLst>
        </pc:sldLayoutChg>
        <pc:sldLayoutChg chg="del">
          <pc:chgData name="Mercedes Acitores Franzon" userId="c8c49a05-f3a2-44cf-a3ad-076553a386b9" providerId="ADAL" clId="{526333C4-147D-4362-994A-49627BC3372E}" dt="2021-06-22T07:06:24.641" v="1" actId="2696"/>
          <pc:sldLayoutMkLst>
            <pc:docMk/>
            <pc:sldMasterMk cId="943425230" sldId="2147484023"/>
            <pc:sldLayoutMk cId="2452798135" sldId="2147484027"/>
          </pc:sldLayoutMkLst>
        </pc:sldLayoutChg>
        <pc:sldLayoutChg chg="del">
          <pc:chgData name="Mercedes Acitores Franzon" userId="c8c49a05-f3a2-44cf-a3ad-076553a386b9" providerId="ADAL" clId="{526333C4-147D-4362-994A-49627BC3372E}" dt="2021-06-22T07:06:24.641" v="1" actId="2696"/>
          <pc:sldLayoutMkLst>
            <pc:docMk/>
            <pc:sldMasterMk cId="943425230" sldId="2147484023"/>
            <pc:sldLayoutMk cId="3627629185" sldId="2147484028"/>
          </pc:sldLayoutMkLst>
        </pc:sldLayoutChg>
      </pc:sldMasterChg>
      <pc:sldMasterChg chg="delSldLayout">
        <pc:chgData name="Mercedes Acitores Franzon" userId="c8c49a05-f3a2-44cf-a3ad-076553a386b9" providerId="ADAL" clId="{526333C4-147D-4362-994A-49627BC3372E}" dt="2021-06-22T07:06:24.641" v="1" actId="2696"/>
        <pc:sldMasterMkLst>
          <pc:docMk/>
          <pc:sldMasterMk cId="2412332752" sldId="2147484029"/>
        </pc:sldMasterMkLst>
        <pc:sldLayoutChg chg="del">
          <pc:chgData name="Mercedes Acitores Franzon" userId="c8c49a05-f3a2-44cf-a3ad-076553a386b9" providerId="ADAL" clId="{526333C4-147D-4362-994A-49627BC3372E}" dt="2021-06-22T07:06:24.641" v="1" actId="2696"/>
          <pc:sldLayoutMkLst>
            <pc:docMk/>
            <pc:sldMasterMk cId="2412332752" sldId="2147484029"/>
            <pc:sldLayoutMk cId="3997574858" sldId="2147484038"/>
          </pc:sldLayoutMkLst>
        </pc:sldLayoutChg>
        <pc:sldLayoutChg chg="del">
          <pc:chgData name="Mercedes Acitores Franzon" userId="c8c49a05-f3a2-44cf-a3ad-076553a386b9" providerId="ADAL" clId="{526333C4-147D-4362-994A-49627BC3372E}" dt="2021-06-22T07:06:24.641" v="1" actId="2696"/>
          <pc:sldLayoutMkLst>
            <pc:docMk/>
            <pc:sldMasterMk cId="2412332752" sldId="2147484029"/>
            <pc:sldLayoutMk cId="877252542" sldId="2147484039"/>
          </pc:sldLayoutMkLst>
        </pc:sldLayoutChg>
        <pc:sldLayoutChg chg="del">
          <pc:chgData name="Mercedes Acitores Franzon" userId="c8c49a05-f3a2-44cf-a3ad-076553a386b9" providerId="ADAL" clId="{526333C4-147D-4362-994A-49627BC3372E}" dt="2021-06-22T07:06:24.641" v="1" actId="2696"/>
          <pc:sldLayoutMkLst>
            <pc:docMk/>
            <pc:sldMasterMk cId="2412332752" sldId="2147484029"/>
            <pc:sldLayoutMk cId="3653702288" sldId="2147484040"/>
          </pc:sldLayoutMkLst>
        </pc:sldLayoutChg>
        <pc:sldLayoutChg chg="del">
          <pc:chgData name="Mercedes Acitores Franzon" userId="c8c49a05-f3a2-44cf-a3ad-076553a386b9" providerId="ADAL" clId="{526333C4-147D-4362-994A-49627BC3372E}" dt="2021-06-22T07:06:24.641" v="1" actId="2696"/>
          <pc:sldLayoutMkLst>
            <pc:docMk/>
            <pc:sldMasterMk cId="2412332752" sldId="2147484029"/>
            <pc:sldLayoutMk cId="1133533779" sldId="2147484041"/>
          </pc:sldLayoutMkLst>
        </pc:sldLayoutChg>
        <pc:sldLayoutChg chg="del">
          <pc:chgData name="Mercedes Acitores Franzon" userId="c8c49a05-f3a2-44cf-a3ad-076553a386b9" providerId="ADAL" clId="{526333C4-147D-4362-994A-49627BC3372E}" dt="2021-06-22T07:06:24.641" v="1" actId="2696"/>
          <pc:sldLayoutMkLst>
            <pc:docMk/>
            <pc:sldMasterMk cId="2412332752" sldId="2147484029"/>
            <pc:sldLayoutMk cId="1435882356" sldId="2147484042"/>
          </pc:sldLayoutMkLst>
        </pc:sldLayoutChg>
      </pc:sldMasterChg>
      <pc:sldMasterChg chg="del delSldLayout">
        <pc:chgData name="Mercedes Acitores Franzon" userId="c8c49a05-f3a2-44cf-a3ad-076553a386b9" providerId="ADAL" clId="{526333C4-147D-4362-994A-49627BC3372E}" dt="2021-06-22T07:06:24.641" v="1" actId="2696"/>
        <pc:sldMasterMkLst>
          <pc:docMk/>
          <pc:sldMasterMk cId="2537438559" sldId="2147484043"/>
        </pc:sldMasterMkLst>
        <pc:sldLayoutChg chg="del">
          <pc:chgData name="Mercedes Acitores Franzon" userId="c8c49a05-f3a2-44cf-a3ad-076553a386b9" providerId="ADAL" clId="{526333C4-147D-4362-994A-49627BC3372E}" dt="2021-06-22T07:06:24.641" v="1" actId="2696"/>
          <pc:sldLayoutMkLst>
            <pc:docMk/>
            <pc:sldMasterMk cId="2537438559" sldId="2147484043"/>
            <pc:sldLayoutMk cId="2253185471" sldId="2147484044"/>
          </pc:sldLayoutMkLst>
        </pc:sldLayoutChg>
        <pc:sldLayoutChg chg="del">
          <pc:chgData name="Mercedes Acitores Franzon" userId="c8c49a05-f3a2-44cf-a3ad-076553a386b9" providerId="ADAL" clId="{526333C4-147D-4362-994A-49627BC3372E}" dt="2021-06-22T07:06:24.641" v="1" actId="2696"/>
          <pc:sldLayoutMkLst>
            <pc:docMk/>
            <pc:sldMasterMk cId="2537438559" sldId="2147484043"/>
            <pc:sldLayoutMk cId="1155420433" sldId="2147484045"/>
          </pc:sldLayoutMkLst>
        </pc:sldLayoutChg>
        <pc:sldLayoutChg chg="del">
          <pc:chgData name="Mercedes Acitores Franzon" userId="c8c49a05-f3a2-44cf-a3ad-076553a386b9" providerId="ADAL" clId="{526333C4-147D-4362-994A-49627BC3372E}" dt="2021-06-22T07:06:24.641" v="1" actId="2696"/>
          <pc:sldLayoutMkLst>
            <pc:docMk/>
            <pc:sldMasterMk cId="2537438559" sldId="2147484043"/>
            <pc:sldLayoutMk cId="3840211141" sldId="2147484046"/>
          </pc:sldLayoutMkLst>
        </pc:sldLayoutChg>
        <pc:sldLayoutChg chg="del">
          <pc:chgData name="Mercedes Acitores Franzon" userId="c8c49a05-f3a2-44cf-a3ad-076553a386b9" providerId="ADAL" clId="{526333C4-147D-4362-994A-49627BC3372E}" dt="2021-06-22T07:06:24.641" v="1" actId="2696"/>
          <pc:sldLayoutMkLst>
            <pc:docMk/>
            <pc:sldMasterMk cId="2537438559" sldId="2147484043"/>
            <pc:sldLayoutMk cId="1673286841" sldId="2147484047"/>
          </pc:sldLayoutMkLst>
        </pc:sldLayoutChg>
        <pc:sldLayoutChg chg="del">
          <pc:chgData name="Mercedes Acitores Franzon" userId="c8c49a05-f3a2-44cf-a3ad-076553a386b9" providerId="ADAL" clId="{526333C4-147D-4362-994A-49627BC3372E}" dt="2021-06-22T07:06:24.641" v="1" actId="2696"/>
          <pc:sldLayoutMkLst>
            <pc:docMk/>
            <pc:sldMasterMk cId="2537438559" sldId="2147484043"/>
            <pc:sldLayoutMk cId="373552799" sldId="2147484048"/>
          </pc:sldLayoutMkLst>
        </pc:sldLayoutChg>
        <pc:sldLayoutChg chg="del">
          <pc:chgData name="Mercedes Acitores Franzon" userId="c8c49a05-f3a2-44cf-a3ad-076553a386b9" providerId="ADAL" clId="{526333C4-147D-4362-994A-49627BC3372E}" dt="2021-06-22T07:06:24.641" v="1" actId="2696"/>
          <pc:sldLayoutMkLst>
            <pc:docMk/>
            <pc:sldMasterMk cId="2537438559" sldId="2147484043"/>
            <pc:sldLayoutMk cId="929889843" sldId="2147484049"/>
          </pc:sldLayoutMkLst>
        </pc:sldLayoutChg>
        <pc:sldLayoutChg chg="del">
          <pc:chgData name="Mercedes Acitores Franzon" userId="c8c49a05-f3a2-44cf-a3ad-076553a386b9" providerId="ADAL" clId="{526333C4-147D-4362-994A-49627BC3372E}" dt="2021-06-22T07:06:24.641" v="1" actId="2696"/>
          <pc:sldLayoutMkLst>
            <pc:docMk/>
            <pc:sldMasterMk cId="2537438559" sldId="2147484043"/>
            <pc:sldLayoutMk cId="3753225157" sldId="2147484050"/>
          </pc:sldLayoutMkLst>
        </pc:sldLayoutChg>
        <pc:sldLayoutChg chg="del">
          <pc:chgData name="Mercedes Acitores Franzon" userId="c8c49a05-f3a2-44cf-a3ad-076553a386b9" providerId="ADAL" clId="{526333C4-147D-4362-994A-49627BC3372E}" dt="2021-06-22T07:06:24.641" v="1" actId="2696"/>
          <pc:sldLayoutMkLst>
            <pc:docMk/>
            <pc:sldMasterMk cId="2537438559" sldId="2147484043"/>
            <pc:sldLayoutMk cId="2901852096" sldId="2147484051"/>
          </pc:sldLayoutMkLst>
        </pc:sldLayoutChg>
        <pc:sldLayoutChg chg="del">
          <pc:chgData name="Mercedes Acitores Franzon" userId="c8c49a05-f3a2-44cf-a3ad-076553a386b9" providerId="ADAL" clId="{526333C4-147D-4362-994A-49627BC3372E}" dt="2021-06-22T07:06:24.641" v="1" actId="2696"/>
          <pc:sldLayoutMkLst>
            <pc:docMk/>
            <pc:sldMasterMk cId="2537438559" sldId="2147484043"/>
            <pc:sldLayoutMk cId="331176631" sldId="2147484052"/>
          </pc:sldLayoutMkLst>
        </pc:sldLayoutChg>
        <pc:sldLayoutChg chg="del">
          <pc:chgData name="Mercedes Acitores Franzon" userId="c8c49a05-f3a2-44cf-a3ad-076553a386b9" providerId="ADAL" clId="{526333C4-147D-4362-994A-49627BC3372E}" dt="2021-06-22T07:06:24.641" v="1" actId="2696"/>
          <pc:sldLayoutMkLst>
            <pc:docMk/>
            <pc:sldMasterMk cId="2537438559" sldId="2147484043"/>
            <pc:sldLayoutMk cId="1174817066" sldId="2147484053"/>
          </pc:sldLayoutMkLst>
        </pc:sldLayoutChg>
        <pc:sldLayoutChg chg="del">
          <pc:chgData name="Mercedes Acitores Franzon" userId="c8c49a05-f3a2-44cf-a3ad-076553a386b9" providerId="ADAL" clId="{526333C4-147D-4362-994A-49627BC3372E}" dt="2021-06-22T07:06:24.641" v="1" actId="2696"/>
          <pc:sldLayoutMkLst>
            <pc:docMk/>
            <pc:sldMasterMk cId="2537438559" sldId="2147484043"/>
            <pc:sldLayoutMk cId="2469161591" sldId="2147484054"/>
          </pc:sldLayoutMkLst>
        </pc:sldLayoutChg>
        <pc:sldLayoutChg chg="del">
          <pc:chgData name="Mercedes Acitores Franzon" userId="c8c49a05-f3a2-44cf-a3ad-076553a386b9" providerId="ADAL" clId="{526333C4-147D-4362-994A-49627BC3372E}" dt="2021-06-22T07:06:24.641" v="1" actId="2696"/>
          <pc:sldLayoutMkLst>
            <pc:docMk/>
            <pc:sldMasterMk cId="2537438559" sldId="2147484043"/>
            <pc:sldLayoutMk cId="2434783875" sldId="2147484055"/>
          </pc:sldLayoutMkLst>
        </pc:sldLayoutChg>
        <pc:sldLayoutChg chg="del">
          <pc:chgData name="Mercedes Acitores Franzon" userId="c8c49a05-f3a2-44cf-a3ad-076553a386b9" providerId="ADAL" clId="{526333C4-147D-4362-994A-49627BC3372E}" dt="2021-06-22T07:06:24.641" v="1" actId="2696"/>
          <pc:sldLayoutMkLst>
            <pc:docMk/>
            <pc:sldMasterMk cId="2537438559" sldId="2147484043"/>
            <pc:sldLayoutMk cId="846048594" sldId="2147484056"/>
          </pc:sldLayoutMkLst>
        </pc:sldLayoutChg>
      </pc:sldMasterChg>
    </pc:docChg>
  </pc:docChgLst>
  <pc:docChgLst>
    <pc:chgData name="Mercedes Acitores Franzon" userId="c8c49a05-f3a2-44cf-a3ad-076553a386b9" providerId="ADAL" clId="{D25A964C-692A-419E-BF6D-4A6046EA695E}"/>
    <pc:docChg chg="addSld modSld">
      <pc:chgData name="Mercedes Acitores Franzon" userId="c8c49a05-f3a2-44cf-a3ad-076553a386b9" providerId="ADAL" clId="{D25A964C-692A-419E-BF6D-4A6046EA695E}" dt="2021-05-14T09:52:47.830" v="22"/>
      <pc:docMkLst>
        <pc:docMk/>
      </pc:docMkLst>
      <pc:sldChg chg="addSp delSp modSp mod">
        <pc:chgData name="Mercedes Acitores Franzon" userId="c8c49a05-f3a2-44cf-a3ad-076553a386b9" providerId="ADAL" clId="{D25A964C-692A-419E-BF6D-4A6046EA695E}" dt="2021-05-14T09:52:47.830" v="22"/>
        <pc:sldMkLst>
          <pc:docMk/>
          <pc:sldMk cId="2981274498" sldId="3225"/>
        </pc:sldMkLst>
        <pc:spChg chg="mod">
          <ac:chgData name="Mercedes Acitores Franzon" userId="c8c49a05-f3a2-44cf-a3ad-076553a386b9" providerId="ADAL" clId="{D25A964C-692A-419E-BF6D-4A6046EA695E}" dt="2021-05-14T09:42:26.245" v="18" actId="20577"/>
          <ac:spMkLst>
            <pc:docMk/>
            <pc:sldMk cId="2981274498" sldId="3225"/>
            <ac:spMk id="2" creationId="{1380F666-08E9-4FE8-B7A1-C88383E2C940}"/>
          </ac:spMkLst>
        </pc:spChg>
        <pc:spChg chg="add del mod">
          <ac:chgData name="Mercedes Acitores Franzon" userId="c8c49a05-f3a2-44cf-a3ad-076553a386b9" providerId="ADAL" clId="{D25A964C-692A-419E-BF6D-4A6046EA695E}" dt="2021-05-14T09:52:47.830" v="22"/>
          <ac:spMkLst>
            <pc:docMk/>
            <pc:sldMk cId="2981274498" sldId="3225"/>
            <ac:spMk id="3" creationId="{D44FA5FE-967D-4C11-AD3E-1AD5BFCC8CED}"/>
          </ac:spMkLst>
        </pc:spChg>
        <pc:spChg chg="mod">
          <ac:chgData name="Mercedes Acitores Franzon" userId="c8c49a05-f3a2-44cf-a3ad-076553a386b9" providerId="ADAL" clId="{D25A964C-692A-419E-BF6D-4A6046EA695E}" dt="2021-05-14T09:42:46.941" v="20" actId="20577"/>
          <ac:spMkLst>
            <pc:docMk/>
            <pc:sldMk cId="2981274498" sldId="3225"/>
            <ac:spMk id="5" creationId="{9B1C7B6F-D7A3-48BB-8D06-3447356A5E4B}"/>
          </ac:spMkLst>
        </pc:spChg>
        <pc:picChg chg="add mod">
          <ac:chgData name="Mercedes Acitores Franzon" userId="c8c49a05-f3a2-44cf-a3ad-076553a386b9" providerId="ADAL" clId="{D25A964C-692A-419E-BF6D-4A6046EA695E}" dt="2021-05-14T09:42:22.370" v="16" actId="1076"/>
          <ac:picMkLst>
            <pc:docMk/>
            <pc:sldMk cId="2981274498" sldId="3225"/>
            <ac:picMk id="7" creationId="{29DA5928-1F6F-4356-91E9-5218E93D1AD1}"/>
          </ac:picMkLst>
        </pc:picChg>
      </pc:sldChg>
      <pc:sldChg chg="modSp mod">
        <pc:chgData name="Mercedes Acitores Franzon" userId="c8c49a05-f3a2-44cf-a3ad-076553a386b9" providerId="ADAL" clId="{D25A964C-692A-419E-BF6D-4A6046EA695E}" dt="2021-05-14T09:39:17.728" v="3" actId="20577"/>
        <pc:sldMkLst>
          <pc:docMk/>
          <pc:sldMk cId="108095654" sldId="3233"/>
        </pc:sldMkLst>
        <pc:spChg chg="mod">
          <ac:chgData name="Mercedes Acitores Franzon" userId="c8c49a05-f3a2-44cf-a3ad-076553a386b9" providerId="ADAL" clId="{D25A964C-692A-419E-BF6D-4A6046EA695E}" dt="2021-05-14T09:39:17.728" v="3" actId="20577"/>
          <ac:spMkLst>
            <pc:docMk/>
            <pc:sldMk cId="108095654" sldId="3233"/>
            <ac:spMk id="6" creationId="{1BF2D6A3-6AA5-428E-95E3-5B079A9D8ADF}"/>
          </ac:spMkLst>
        </pc:spChg>
      </pc:sldChg>
      <pc:sldChg chg="addSp modSp add mod">
        <pc:chgData name="Mercedes Acitores Franzon" userId="c8c49a05-f3a2-44cf-a3ad-076553a386b9" providerId="ADAL" clId="{D25A964C-692A-419E-BF6D-4A6046EA695E}" dt="2021-05-14T09:40:18.886" v="4"/>
        <pc:sldMkLst>
          <pc:docMk/>
          <pc:sldMk cId="1158272802" sldId="3234"/>
        </pc:sldMkLst>
        <pc:spChg chg="mod">
          <ac:chgData name="Mercedes Acitores Franzon" userId="c8c49a05-f3a2-44cf-a3ad-076553a386b9" providerId="ADAL" clId="{D25A964C-692A-419E-BF6D-4A6046EA695E}" dt="2021-05-14T09:38:41.450" v="1" actId="20577"/>
          <ac:spMkLst>
            <pc:docMk/>
            <pc:sldMk cId="1158272802" sldId="3234"/>
            <ac:spMk id="2" creationId="{1380F666-08E9-4FE8-B7A1-C88383E2C940}"/>
          </ac:spMkLst>
        </pc:spChg>
        <pc:spChg chg="mod">
          <ac:chgData name="Mercedes Acitores Franzon" userId="c8c49a05-f3a2-44cf-a3ad-076553a386b9" providerId="ADAL" clId="{D25A964C-692A-419E-BF6D-4A6046EA695E}" dt="2021-05-14T09:38:47.343" v="2" actId="14100"/>
          <ac:spMkLst>
            <pc:docMk/>
            <pc:sldMk cId="1158272802" sldId="3234"/>
            <ac:spMk id="5" creationId="{9B1C7B6F-D7A3-48BB-8D06-3447356A5E4B}"/>
          </ac:spMkLst>
        </pc:spChg>
        <pc:picChg chg="add">
          <ac:chgData name="Mercedes Acitores Franzon" userId="c8c49a05-f3a2-44cf-a3ad-076553a386b9" providerId="ADAL" clId="{D25A964C-692A-419E-BF6D-4A6046EA695E}" dt="2021-05-14T09:40:18.886" v="4"/>
          <ac:picMkLst>
            <pc:docMk/>
            <pc:sldMk cId="1158272802" sldId="3234"/>
            <ac:picMk id="3" creationId="{E9B5302E-365F-4FB6-BE71-A53F56154E4C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862" cy="495793"/>
          </a:xfrm>
          <a:prstGeom prst="rect">
            <a:avLst/>
          </a:prstGeom>
        </p:spPr>
        <p:txBody>
          <a:bodyPr vert="horz" lIns="88221" tIns="44111" rIns="88221" bIns="44111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0294" y="0"/>
            <a:ext cx="2945862" cy="495793"/>
          </a:xfrm>
          <a:prstGeom prst="rect">
            <a:avLst/>
          </a:prstGeom>
        </p:spPr>
        <p:txBody>
          <a:bodyPr vert="horz" lIns="88221" tIns="44111" rIns="88221" bIns="44111" rtlCol="0"/>
          <a:lstStyle>
            <a:lvl1pPr algn="r">
              <a:defRPr sz="1200"/>
            </a:lvl1pPr>
          </a:lstStyle>
          <a:p>
            <a:fld id="{F4875627-49FE-4C61-A90C-CD64D9B89875}" type="datetimeFigureOut">
              <a:rPr lang="de-DE" smtClean="0"/>
              <a:t>22.06.2021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9305"/>
            <a:ext cx="2945862" cy="495793"/>
          </a:xfrm>
          <a:prstGeom prst="rect">
            <a:avLst/>
          </a:prstGeom>
        </p:spPr>
        <p:txBody>
          <a:bodyPr vert="horz" lIns="88221" tIns="44111" rIns="88221" bIns="44111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0294" y="9429305"/>
            <a:ext cx="2945862" cy="495793"/>
          </a:xfrm>
          <a:prstGeom prst="rect">
            <a:avLst/>
          </a:prstGeom>
        </p:spPr>
        <p:txBody>
          <a:bodyPr vert="horz" lIns="88221" tIns="44111" rIns="88221" bIns="44111" rtlCol="0" anchor="b"/>
          <a:lstStyle>
            <a:lvl1pPr algn="r">
              <a:defRPr sz="1200"/>
            </a:lvl1pPr>
          </a:lstStyle>
          <a:p>
            <a:fld id="{5EC59734-F9C5-4339-B6BC-41D6FCA31390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606113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862" cy="497333"/>
          </a:xfrm>
          <a:prstGeom prst="rect">
            <a:avLst/>
          </a:prstGeom>
        </p:spPr>
        <p:txBody>
          <a:bodyPr vert="horz" lIns="88221" tIns="44111" rIns="88221" bIns="44111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294" y="1"/>
            <a:ext cx="2945862" cy="497333"/>
          </a:xfrm>
          <a:prstGeom prst="rect">
            <a:avLst/>
          </a:prstGeom>
        </p:spPr>
        <p:txBody>
          <a:bodyPr vert="horz" lIns="88221" tIns="44111" rIns="88221" bIns="44111" rtlCol="0"/>
          <a:lstStyle>
            <a:lvl1pPr algn="r">
              <a:defRPr sz="1200"/>
            </a:lvl1pPr>
          </a:lstStyle>
          <a:p>
            <a:fld id="{9CE4E702-3C30-214C-9DDC-EAF3EC8730DF}" type="datetimeFigureOut">
              <a:rPr lang="de-DE" smtClean="0"/>
              <a:t>22.06.2021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221" tIns="44111" rIns="88221" bIns="44111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464" y="4777782"/>
            <a:ext cx="5438748" cy="3907834"/>
          </a:xfrm>
          <a:prstGeom prst="rect">
            <a:avLst/>
          </a:prstGeom>
        </p:spPr>
        <p:txBody>
          <a:bodyPr vert="horz" lIns="88221" tIns="44111" rIns="88221" bIns="44111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9305"/>
            <a:ext cx="2945862" cy="497333"/>
          </a:xfrm>
          <a:prstGeom prst="rect">
            <a:avLst/>
          </a:prstGeom>
        </p:spPr>
        <p:txBody>
          <a:bodyPr vert="horz" lIns="88221" tIns="44111" rIns="88221" bIns="44111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294" y="9429305"/>
            <a:ext cx="2945862" cy="497333"/>
          </a:xfrm>
          <a:prstGeom prst="rect">
            <a:avLst/>
          </a:prstGeom>
        </p:spPr>
        <p:txBody>
          <a:bodyPr vert="horz" lIns="88221" tIns="44111" rIns="88221" bIns="44111" rtlCol="0" anchor="b"/>
          <a:lstStyle>
            <a:lvl1pPr algn="r">
              <a:defRPr sz="1200"/>
            </a:lvl1pPr>
          </a:lstStyle>
          <a:p>
            <a:fld id="{6436F783-29CF-0A40-A357-1453B63EA960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335203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endParaRPr lang="en-US" b="0" i="0" dirty="0">
              <a:solidFill>
                <a:srgbClr val="000000"/>
              </a:solidFill>
              <a:effectLst/>
              <a:latin typeface="Default Sans Serif"/>
            </a:endParaRPr>
          </a:p>
          <a:p>
            <a:br>
              <a:rPr lang="en-US" b="0" i="0" dirty="0">
                <a:solidFill>
                  <a:srgbClr val="000000"/>
                </a:solidFill>
                <a:effectLst/>
                <a:latin typeface="Default Sans Serif"/>
              </a:rPr>
            </a:b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36F783-29CF-0A40-A357-1453B63EA960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0654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36F783-29CF-0A40-A357-1453B63EA960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574605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36F783-29CF-0A40-A357-1453B63EA960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34445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endParaRPr lang="en-US" b="0" i="0" dirty="0">
              <a:solidFill>
                <a:srgbClr val="000000"/>
              </a:solidFill>
              <a:effectLst/>
              <a:latin typeface="Default Sans Serif"/>
            </a:endParaRPr>
          </a:p>
          <a:p>
            <a:br>
              <a:rPr lang="en-US" b="0" i="0" dirty="0">
                <a:solidFill>
                  <a:srgbClr val="000000"/>
                </a:solidFill>
                <a:effectLst/>
                <a:latin typeface="Default Sans Serif"/>
              </a:rPr>
            </a:b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36F783-29CF-0A40-A357-1453B63EA960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622787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24417" y="2745436"/>
            <a:ext cx="6576483" cy="615553"/>
          </a:xfrm>
        </p:spPr>
        <p:txBody>
          <a:bodyPr anchor="b" anchorCtr="0"/>
          <a:lstStyle>
            <a:lvl1pPr>
              <a:defRPr baseline="0">
                <a:latin typeface="Franklin Gothic Demi" charset="0"/>
              </a:defRPr>
            </a:lvl1pPr>
          </a:lstStyle>
          <a:p>
            <a:r>
              <a:rPr lang="en-GB" noProof="0" dirty="0"/>
              <a:t>Insert Presentation title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24417" y="3508351"/>
            <a:ext cx="6576483" cy="7448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2200" baseline="0">
                <a:solidFill>
                  <a:schemeClr val="tx1"/>
                </a:solidFill>
                <a:latin typeface="+mn-lt"/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/>
              <a:t>Name of the event</a:t>
            </a:r>
          </a:p>
          <a:p>
            <a:r>
              <a:rPr lang="en-GB" noProof="0" dirty="0"/>
              <a:t>Day Month Year  I  City, Country</a:t>
            </a:r>
          </a:p>
        </p:txBody>
      </p:sp>
      <p:cxnSp>
        <p:nvCxnSpPr>
          <p:cNvPr id="8" name="Gerade Verbindung 7"/>
          <p:cNvCxnSpPr/>
          <p:nvPr userDrawn="1"/>
        </p:nvCxnSpPr>
        <p:spPr>
          <a:xfrm>
            <a:off x="624417" y="3438447"/>
            <a:ext cx="6576483" cy="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Bildplatzhalter 10"/>
          <p:cNvSpPr>
            <a:spLocks noGrp="1"/>
          </p:cNvSpPr>
          <p:nvPr>
            <p:ph type="pic" sz="quarter" idx="10"/>
          </p:nvPr>
        </p:nvSpPr>
        <p:spPr>
          <a:xfrm>
            <a:off x="7584021" y="2018048"/>
            <a:ext cx="3983567" cy="4068763"/>
          </a:xfrm>
          <a:prstGeom prst="rect">
            <a:avLst/>
          </a:prstGeom>
        </p:spPr>
        <p:txBody>
          <a:bodyPr/>
          <a:lstStyle/>
          <a:p>
            <a:r>
              <a:rPr lang="es-ES" noProof="0"/>
              <a:t>Haga clic en el icono para agregar una imagen</a:t>
            </a:r>
            <a:endParaRPr lang="en-GB" noProof="0" dirty="0"/>
          </a:p>
        </p:txBody>
      </p:sp>
      <p:sp>
        <p:nvSpPr>
          <p:cNvPr id="14" name="Textplatzhalt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624417" y="4866611"/>
            <a:ext cx="6576483" cy="384721"/>
          </a:xfrm>
          <a:prstGeom prst="rect">
            <a:avLst/>
          </a:prstGeom>
        </p:spPr>
        <p:txBody>
          <a:bodyPr wrap="square" lIns="0" tIns="0" rIns="0">
            <a:spAutoFit/>
          </a:bodyPr>
          <a:lstStyle>
            <a:lvl1pPr>
              <a:defRPr sz="2200" baseline="0">
                <a:solidFill>
                  <a:schemeClr val="accent2"/>
                </a:solidFill>
                <a:latin typeface="Franklin Gothic Demi" charset="0"/>
              </a:defRPr>
            </a:lvl1pPr>
          </a:lstStyle>
          <a:p>
            <a:pPr marL="457178" marR="0" lvl="0" indent="-457178" algn="l" defTabSz="60957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GB" noProof="0" dirty="0"/>
              <a:t>Insert </a:t>
            </a:r>
            <a:r>
              <a:rPr lang="en-GB" noProof="0" dirty="0" err="1"/>
              <a:t>Autor</a:t>
            </a:r>
            <a:r>
              <a:rPr lang="en-GB" noProof="0" dirty="0"/>
              <a:t> and Organisation</a:t>
            </a:r>
          </a:p>
        </p:txBody>
      </p:sp>
      <p:pic>
        <p:nvPicPr>
          <p:cNvPr id="7" name="Bild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76121" y="6152202"/>
            <a:ext cx="1965964" cy="490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127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30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8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/>
      <p:bldP spid="14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pos="4777" userDrawn="1">
          <p15:clr>
            <a:srgbClr val="FBAE40"/>
          </p15:clr>
        </p15:guide>
        <p15:guide id="2" pos="4536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24417" y="2261791"/>
            <a:ext cx="6576483" cy="615553"/>
          </a:xfrm>
        </p:spPr>
        <p:txBody>
          <a:bodyPr anchor="b" anchorCtr="0"/>
          <a:lstStyle/>
          <a:p>
            <a:r>
              <a:rPr lang="en-GB" noProof="0" dirty="0"/>
              <a:t>Insert Chapter title</a:t>
            </a:r>
          </a:p>
        </p:txBody>
      </p:sp>
      <p:cxnSp>
        <p:nvCxnSpPr>
          <p:cNvPr id="8" name="Gerade Verbindung 7"/>
          <p:cNvCxnSpPr/>
          <p:nvPr userDrawn="1"/>
        </p:nvCxnSpPr>
        <p:spPr>
          <a:xfrm>
            <a:off x="624417" y="2954799"/>
            <a:ext cx="6576483" cy="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Bildplatzhalter 10"/>
          <p:cNvSpPr>
            <a:spLocks noGrp="1"/>
          </p:cNvSpPr>
          <p:nvPr>
            <p:ph type="pic" sz="quarter" idx="10"/>
          </p:nvPr>
        </p:nvSpPr>
        <p:spPr>
          <a:xfrm>
            <a:off x="624417" y="3429005"/>
            <a:ext cx="6576483" cy="2700339"/>
          </a:xfrm>
          <a:prstGeom prst="rect">
            <a:avLst/>
          </a:prstGeom>
        </p:spPr>
        <p:txBody>
          <a:bodyPr/>
          <a:lstStyle/>
          <a:p>
            <a:r>
              <a:rPr lang="es-ES" noProof="0"/>
              <a:t>Haga clic en el icono para agregar una imagen</a:t>
            </a:r>
            <a:endParaRPr lang="en-GB" noProof="0" dirty="0"/>
          </a:p>
        </p:txBody>
      </p:sp>
      <p:sp>
        <p:nvSpPr>
          <p:cNvPr id="7" name="Textplatzhalt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624417" y="3037811"/>
            <a:ext cx="6576483" cy="384721"/>
          </a:xfrm>
          <a:prstGeom prst="rect">
            <a:avLst/>
          </a:prstGeom>
        </p:spPr>
        <p:txBody>
          <a:bodyPr wrap="square" lIns="0" tIns="0" rIns="0">
            <a:spAutoFit/>
          </a:bodyPr>
          <a:lstStyle>
            <a:lvl1pPr>
              <a:defRPr sz="2200" baseline="0">
                <a:solidFill>
                  <a:schemeClr val="accent2"/>
                </a:solidFill>
                <a:latin typeface="Franklin Gothic Demi" charset="0"/>
              </a:defRPr>
            </a:lvl1pPr>
          </a:lstStyle>
          <a:p>
            <a:pPr marL="457178" marR="0" lvl="0" indent="-457178" algn="l" defTabSz="60957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GB" noProof="0" dirty="0"/>
              <a:t>Insert Subtitle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pos="4777" userDrawn="1">
          <p15:clr>
            <a:srgbClr val="FBAE40"/>
          </p15:clr>
        </p15:guide>
        <p15:guide id="2" pos="4536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/>
          <p:cNvSpPr>
            <a:spLocks noGrp="1"/>
          </p:cNvSpPr>
          <p:nvPr>
            <p:ph type="ctrTitle" hasCustomPrompt="1"/>
          </p:nvPr>
        </p:nvSpPr>
        <p:spPr>
          <a:xfrm>
            <a:off x="624417" y="2745439"/>
            <a:ext cx="6576483" cy="615553"/>
          </a:xfrm>
        </p:spPr>
        <p:txBody>
          <a:bodyPr anchor="b" anchorCtr="0"/>
          <a:lstStyle/>
          <a:p>
            <a:r>
              <a:rPr lang="en-GB" noProof="0" dirty="0"/>
              <a:t>The End</a:t>
            </a:r>
          </a:p>
        </p:txBody>
      </p:sp>
      <p:sp>
        <p:nvSpPr>
          <p:cNvPr id="10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24417" y="3508349"/>
            <a:ext cx="6576483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2200" baseline="0">
                <a:solidFill>
                  <a:schemeClr val="tx1"/>
                </a:solidFill>
                <a:latin typeface="Franklin Gothic Book" charset="0"/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/>
              <a:t>Insert last words</a:t>
            </a:r>
          </a:p>
        </p:txBody>
      </p:sp>
      <p:cxnSp>
        <p:nvCxnSpPr>
          <p:cNvPr id="12" name="Gerade Verbindung 11"/>
          <p:cNvCxnSpPr/>
          <p:nvPr userDrawn="1"/>
        </p:nvCxnSpPr>
        <p:spPr>
          <a:xfrm>
            <a:off x="624417" y="3438447"/>
            <a:ext cx="6576483" cy="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platzhalt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624417" y="3900272"/>
            <a:ext cx="6576483" cy="384721"/>
          </a:xfrm>
          <a:prstGeom prst="rect">
            <a:avLst/>
          </a:prstGeom>
        </p:spPr>
        <p:txBody>
          <a:bodyPr wrap="square" lIns="0" tIns="0" rIns="0">
            <a:spAutoFit/>
          </a:bodyPr>
          <a:lstStyle>
            <a:lvl1pPr>
              <a:defRPr sz="2200" baseline="0">
                <a:solidFill>
                  <a:schemeClr val="accent2"/>
                </a:solidFill>
                <a:latin typeface="Franklin Gothic Demi" charset="0"/>
              </a:defRPr>
            </a:lvl1pPr>
          </a:lstStyle>
          <a:p>
            <a:pPr marL="457178" marR="0" lvl="0" indent="-457178" algn="l" defTabSz="60957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GB" noProof="0" dirty="0"/>
              <a:t>Insert URL</a:t>
            </a:r>
          </a:p>
        </p:txBody>
      </p:sp>
      <p:pic>
        <p:nvPicPr>
          <p:cNvPr id="6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29286" y="6205367"/>
            <a:ext cx="1965964" cy="4907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pos="4777" userDrawn="1">
          <p15:clr>
            <a:srgbClr val="FBAE40"/>
          </p15:clr>
        </p15:guide>
        <p15:guide id="2" pos="4536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4421" y="921957"/>
            <a:ext cx="10943167" cy="484748"/>
          </a:xfrm>
        </p:spPr>
        <p:txBody>
          <a:bodyPr/>
          <a:lstStyle>
            <a:lvl1pPr>
              <a:defRPr baseline="0">
                <a:latin typeface="Franklin Gothic Demi" charset="0"/>
              </a:defRPr>
            </a:lvl1pPr>
          </a:lstStyle>
          <a:p>
            <a:r>
              <a:rPr lang="en-GB" noProof="0" dirty="0" err="1"/>
              <a:t>Mastertitelformat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GB" noProof="0" dirty="0" err="1"/>
              <a:t>Mastertextformat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  <a:p>
            <a:pPr lvl="1"/>
            <a:r>
              <a:rPr lang="en-GB" noProof="0" dirty="0" err="1"/>
              <a:t>Zweite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2"/>
            <a:r>
              <a:rPr lang="en-GB" noProof="0" dirty="0" err="1"/>
              <a:t>Dritte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3"/>
            <a:r>
              <a:rPr lang="en-GB" noProof="0" dirty="0" err="1"/>
              <a:t>Vierte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4"/>
            <a:r>
              <a:rPr lang="en-GB" noProof="0" dirty="0" err="1"/>
              <a:t>Fünfte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892847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4421" y="921957"/>
            <a:ext cx="10943167" cy="484748"/>
          </a:xfrm>
        </p:spPr>
        <p:txBody>
          <a:bodyPr/>
          <a:lstStyle/>
          <a:p>
            <a:r>
              <a:rPr lang="en-GB" noProof="0" dirty="0" err="1"/>
              <a:t>Mastertitelformat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2" hasCustomPrompt="1"/>
          </p:nvPr>
        </p:nvSpPr>
        <p:spPr/>
        <p:txBody>
          <a:bodyPr/>
          <a:lstStyle>
            <a:lvl1pPr marL="360000" indent="-360000">
              <a:buClr>
                <a:schemeClr val="tx1"/>
              </a:buClr>
              <a:buFont typeface="+mj-lt"/>
              <a:buAutoNum type="arabicPeriod"/>
              <a:defRPr>
                <a:latin typeface="+mn-lt"/>
              </a:defRPr>
            </a:lvl1pPr>
            <a:lvl2pPr marL="360000" indent="-360000">
              <a:buClr>
                <a:schemeClr val="tx1"/>
              </a:buClr>
              <a:buFont typeface="+mj-lt"/>
              <a:buAutoNum type="arabicPeriod"/>
              <a:defRPr/>
            </a:lvl2pPr>
            <a:lvl3pPr marL="360000" indent="-360000">
              <a:buClr>
                <a:schemeClr val="tx1"/>
              </a:buClr>
              <a:buFont typeface="+mj-lt"/>
              <a:buAutoNum type="arabicPeriod"/>
              <a:defRPr/>
            </a:lvl3pPr>
            <a:lvl4pPr marL="360000" indent="-360000">
              <a:buClr>
                <a:schemeClr val="tx1"/>
              </a:buClr>
              <a:buFont typeface="+mj-lt"/>
              <a:buAutoNum type="arabicPeriod"/>
              <a:defRPr/>
            </a:lvl4pPr>
            <a:lvl5pPr marL="360000" indent="-360000">
              <a:buClr>
                <a:schemeClr val="tx1"/>
              </a:buClr>
              <a:buFont typeface="+mj-lt"/>
              <a:buAutoNum type="arabicPeriod"/>
              <a:defRPr/>
            </a:lvl5pPr>
          </a:lstStyle>
          <a:p>
            <a:pPr lvl="0"/>
            <a:r>
              <a:rPr lang="en-GB" noProof="0" dirty="0" err="1"/>
              <a:t>Mastertextformat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  <a:p>
            <a:pPr lvl="0"/>
            <a:r>
              <a:rPr lang="en-GB" noProof="0" dirty="0" err="1"/>
              <a:t>Zweite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0"/>
            <a:r>
              <a:rPr lang="en-GB" noProof="0" dirty="0" err="1"/>
              <a:t>Dritte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0"/>
            <a:r>
              <a:rPr lang="en-GB" noProof="0" dirty="0" err="1"/>
              <a:t>Vierte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</p:txBody>
      </p:sp>
      <p:sp>
        <p:nvSpPr>
          <p:cNvPr id="5" name="Textfeld 4"/>
          <p:cNvSpPr txBox="1"/>
          <p:nvPr userDrawn="1"/>
        </p:nvSpPr>
        <p:spPr>
          <a:xfrm>
            <a:off x="4691273" y="385638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sz="1800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ock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420" y="908050"/>
            <a:ext cx="3541685" cy="2592000"/>
          </a:xfrm>
          <a:prstGeom prst="rect">
            <a:avLst/>
          </a:prstGeom>
          <a:noFill/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49676" y="2060575"/>
            <a:ext cx="8117909" cy="484748"/>
          </a:xfrm>
        </p:spPr>
        <p:txBody>
          <a:bodyPr/>
          <a:lstStyle>
            <a:lvl1pPr>
              <a:defRPr baseline="0">
                <a:solidFill>
                  <a:schemeClr val="accent2"/>
                </a:solidFill>
                <a:latin typeface="Franklin Gothic Medium" charset="0"/>
              </a:defRPr>
            </a:lvl1pPr>
          </a:lstStyle>
          <a:p>
            <a:r>
              <a:rPr lang="en-GB" noProof="0" dirty="0" err="1"/>
              <a:t>Mastertitelformat</a:t>
            </a:r>
            <a:r>
              <a:rPr lang="de-DE" dirty="0"/>
              <a:t> bearbeiten</a:t>
            </a:r>
          </a:p>
        </p:txBody>
      </p:sp>
    </p:spTree>
    <p:extLst>
      <p:ext uri="{BB962C8B-B14F-4D97-AF65-F5344CB8AC3E}">
        <p14:creationId xmlns:p14="http://schemas.microsoft.com/office/powerpoint/2010/main" val="1078993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24" r="10775" b="6450"/>
          <a:stretch/>
        </p:blipFill>
        <p:spPr>
          <a:xfrm>
            <a:off x="682500" y="489098"/>
            <a:ext cx="8918700" cy="6209414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778318" y="2484615"/>
            <a:ext cx="6355050" cy="3012417"/>
          </a:xfrm>
        </p:spPr>
        <p:txBody>
          <a:bodyPr/>
          <a:lstStyle>
            <a:lvl1pPr>
              <a:defRPr sz="3500" baseline="0">
                <a:solidFill>
                  <a:schemeClr val="accent2"/>
                </a:solidFill>
                <a:latin typeface="+mj-lt"/>
              </a:defRPr>
            </a:lvl1pPr>
          </a:lstStyle>
          <a:p>
            <a:r>
              <a:rPr lang="en-GB" noProof="0" dirty="0" err="1"/>
              <a:t>Mastertitelformat</a:t>
            </a:r>
            <a:r>
              <a:rPr lang="de-DE" dirty="0"/>
              <a:t> bearbeiten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Images left and 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4421" y="921957"/>
            <a:ext cx="10943167" cy="484748"/>
          </a:xfrm>
        </p:spPr>
        <p:txBody>
          <a:bodyPr/>
          <a:lstStyle/>
          <a:p>
            <a:r>
              <a:rPr lang="en-GB" noProof="0" dirty="0" err="1"/>
              <a:t>Mastertitelformat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  <p:sp>
        <p:nvSpPr>
          <p:cNvPr id="6" name="Bildplatzhalter 5"/>
          <p:cNvSpPr>
            <a:spLocks noGrp="1"/>
          </p:cNvSpPr>
          <p:nvPr>
            <p:ph type="pic" sz="quarter" idx="12"/>
          </p:nvPr>
        </p:nvSpPr>
        <p:spPr>
          <a:xfrm>
            <a:off x="624417" y="2060576"/>
            <a:ext cx="5289600" cy="4248151"/>
          </a:xfrm>
        </p:spPr>
        <p:txBody>
          <a:bodyPr/>
          <a:lstStyle/>
          <a:p>
            <a:endParaRPr lang="en-GB" noProof="0" dirty="0"/>
          </a:p>
        </p:txBody>
      </p:sp>
      <p:sp>
        <p:nvSpPr>
          <p:cNvPr id="10" name="Textplatzhalter 8"/>
          <p:cNvSpPr>
            <a:spLocks noGrp="1"/>
          </p:cNvSpPr>
          <p:nvPr>
            <p:ph type="body" sz="quarter" idx="15"/>
          </p:nvPr>
        </p:nvSpPr>
        <p:spPr>
          <a:xfrm>
            <a:off x="6277984" y="2060573"/>
            <a:ext cx="5289600" cy="4248152"/>
          </a:xfrm>
        </p:spPr>
        <p:txBody>
          <a:bodyPr/>
          <a:lstStyle>
            <a:lvl1pPr marL="0" indent="0">
              <a:buFontTx/>
              <a:buNone/>
              <a:defRPr sz="2200" baseline="0"/>
            </a:lvl1pPr>
            <a:lvl2pPr marL="360000" indent="0">
              <a:buFontTx/>
              <a:buNone/>
              <a:defRPr/>
            </a:lvl2pPr>
            <a:lvl3pPr marL="720000" indent="0">
              <a:buFontTx/>
              <a:buNone/>
              <a:defRPr/>
            </a:lvl3pPr>
            <a:lvl4pPr marL="1080000" indent="0">
              <a:buFontTx/>
              <a:buNone/>
              <a:defRPr/>
            </a:lvl4pPr>
            <a:lvl5pPr marL="1440000" indent="0">
              <a:buFontTx/>
              <a:buNone/>
              <a:defRPr/>
            </a:lvl5pPr>
          </a:lstStyle>
          <a:p>
            <a:pPr lvl="0"/>
            <a:r>
              <a:rPr lang="en-GB" noProof="0" dirty="0" err="1"/>
              <a:t>Mastertextformat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Images right and Tex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4421" y="921957"/>
            <a:ext cx="10943167" cy="484748"/>
          </a:xfrm>
        </p:spPr>
        <p:txBody>
          <a:bodyPr/>
          <a:lstStyle/>
          <a:p>
            <a:r>
              <a:rPr lang="en-GB" noProof="0" dirty="0" err="1"/>
              <a:t>Mastertitelformat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  <p:sp>
        <p:nvSpPr>
          <p:cNvPr id="6" name="Bildplatzhalter 5"/>
          <p:cNvSpPr>
            <a:spLocks noGrp="1"/>
          </p:cNvSpPr>
          <p:nvPr>
            <p:ph type="pic" sz="quarter" idx="12"/>
          </p:nvPr>
        </p:nvSpPr>
        <p:spPr>
          <a:xfrm>
            <a:off x="6277984" y="2060576"/>
            <a:ext cx="5289600" cy="4248151"/>
          </a:xfrm>
        </p:spPr>
        <p:txBody>
          <a:bodyPr/>
          <a:lstStyle/>
          <a:p>
            <a:endParaRPr lang="en-GB" noProof="0" dirty="0"/>
          </a:p>
        </p:txBody>
      </p:sp>
      <p:sp>
        <p:nvSpPr>
          <p:cNvPr id="10" name="Textplatzhalter 8"/>
          <p:cNvSpPr>
            <a:spLocks noGrp="1"/>
          </p:cNvSpPr>
          <p:nvPr>
            <p:ph type="body" sz="quarter" idx="15"/>
          </p:nvPr>
        </p:nvSpPr>
        <p:spPr>
          <a:xfrm>
            <a:off x="624417" y="2060573"/>
            <a:ext cx="5289600" cy="4248152"/>
          </a:xfrm>
        </p:spPr>
        <p:txBody>
          <a:bodyPr/>
          <a:lstStyle>
            <a:lvl1pPr marL="0" indent="0" algn="l">
              <a:buFontTx/>
              <a:buNone/>
              <a:defRPr sz="2200" baseline="0"/>
            </a:lvl1pPr>
            <a:lvl2pPr marL="360000" indent="0">
              <a:buFontTx/>
              <a:buNone/>
              <a:defRPr/>
            </a:lvl2pPr>
            <a:lvl3pPr marL="720000" indent="0">
              <a:buFontTx/>
              <a:buNone/>
              <a:defRPr/>
            </a:lvl3pPr>
            <a:lvl4pPr marL="1080000" indent="0">
              <a:buFontTx/>
              <a:buNone/>
              <a:defRPr/>
            </a:lvl4pPr>
            <a:lvl5pPr marL="1440000" indent="0">
              <a:buFontTx/>
              <a:buNone/>
              <a:defRPr/>
            </a:lvl5pPr>
          </a:lstStyle>
          <a:p>
            <a:pPr lvl="0"/>
            <a:r>
              <a:rPr lang="en-GB" noProof="0" dirty="0" err="1"/>
              <a:t>Mastertextformat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4421" y="921957"/>
            <a:ext cx="10943167" cy="484748"/>
          </a:xfrm>
        </p:spPr>
        <p:txBody>
          <a:bodyPr/>
          <a:lstStyle/>
          <a:p>
            <a:r>
              <a:rPr lang="en-GB" noProof="0" dirty="0" err="1"/>
              <a:t>Mastertitelformat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  <p:sp>
        <p:nvSpPr>
          <p:cNvPr id="6" name="Diagrammplatzhalter 5"/>
          <p:cNvSpPr>
            <a:spLocks noGrp="1"/>
          </p:cNvSpPr>
          <p:nvPr>
            <p:ph type="chart" sz="quarter" idx="12"/>
          </p:nvPr>
        </p:nvSpPr>
        <p:spPr>
          <a:xfrm>
            <a:off x="624421" y="2060575"/>
            <a:ext cx="5471583" cy="4248150"/>
          </a:xfrm>
        </p:spPr>
        <p:txBody>
          <a:bodyPr/>
          <a:lstStyle/>
          <a:p>
            <a:endParaRPr lang="en-GB" noProof="0" dirty="0"/>
          </a:p>
        </p:txBody>
      </p:sp>
      <p:sp>
        <p:nvSpPr>
          <p:cNvPr id="7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6277984" y="2060575"/>
            <a:ext cx="5289600" cy="4248150"/>
          </a:xfrm>
        </p:spPr>
        <p:txBody>
          <a:bodyPr/>
          <a:lstStyle>
            <a:lvl1pPr marL="0" indent="0">
              <a:buFontTx/>
              <a:buNone/>
              <a:defRPr sz="2200" baseline="0"/>
            </a:lvl1pPr>
            <a:lvl2pPr marL="360000" indent="0">
              <a:buFontTx/>
              <a:buNone/>
              <a:defRPr/>
            </a:lvl2pPr>
            <a:lvl3pPr marL="720000" indent="0">
              <a:buFontTx/>
              <a:buNone/>
              <a:defRPr/>
            </a:lvl3pPr>
            <a:lvl4pPr marL="1080000" indent="0">
              <a:buFontTx/>
              <a:buNone/>
              <a:defRPr/>
            </a:lvl4pPr>
            <a:lvl5pPr marL="1440000" indent="0">
              <a:buFontTx/>
              <a:buNone/>
              <a:defRPr/>
            </a:lvl5pPr>
          </a:lstStyle>
          <a:p>
            <a:pPr lvl="0"/>
            <a:r>
              <a:rPr lang="en-GB" noProof="0" dirty="0" err="1"/>
              <a:t>Mastertextformat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Smart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4421" y="921957"/>
            <a:ext cx="10943167" cy="484748"/>
          </a:xfrm>
        </p:spPr>
        <p:txBody>
          <a:bodyPr/>
          <a:lstStyle/>
          <a:p>
            <a:r>
              <a:rPr lang="en-GB" noProof="0" dirty="0" err="1"/>
              <a:t>Mastertitelformat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noProof="0" dirty="0" err="1"/>
              <a:t>Mastertextformat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  <a:p>
            <a:pPr lvl="1"/>
            <a:r>
              <a:rPr lang="en-GB" noProof="0" dirty="0" err="1"/>
              <a:t>Zweite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2"/>
            <a:r>
              <a:rPr lang="en-GB" noProof="0" dirty="0" err="1"/>
              <a:t>Dritte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3"/>
            <a:r>
              <a:rPr lang="en-GB" noProof="0" dirty="0" err="1"/>
              <a:t>Vierte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4"/>
            <a:r>
              <a:rPr lang="en-GB" noProof="0" dirty="0" err="1"/>
              <a:t>Fünfte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5178511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4418" y="921957"/>
            <a:ext cx="10943167" cy="484748"/>
          </a:xfrm>
        </p:spPr>
        <p:txBody>
          <a:bodyPr/>
          <a:lstStyle>
            <a:lvl1pPr>
              <a:defRPr baseline="0">
                <a:latin typeface="Franklin Gothic Demi" charset="0"/>
              </a:defRPr>
            </a:lvl1pPr>
          </a:lstStyle>
          <a:p>
            <a:r>
              <a:rPr lang="en-GB" noProof="0" dirty="0" err="1"/>
              <a:t>Mastertitelformat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GB" noProof="0" dirty="0" err="1"/>
              <a:t>Mastertextformat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  <a:p>
            <a:pPr lvl="1"/>
            <a:r>
              <a:rPr lang="en-GB" noProof="0" dirty="0" err="1"/>
              <a:t>Zweite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2"/>
            <a:r>
              <a:rPr lang="en-GB" noProof="0" dirty="0" err="1"/>
              <a:t>Dritte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3"/>
            <a:r>
              <a:rPr lang="en-GB" noProof="0" dirty="0" err="1"/>
              <a:t>Vierte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4"/>
            <a:r>
              <a:rPr lang="en-GB" noProof="0" dirty="0" err="1"/>
              <a:t>Fünfte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5605946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4418" y="921957"/>
            <a:ext cx="10943167" cy="484748"/>
          </a:xfrm>
        </p:spPr>
        <p:txBody>
          <a:bodyPr/>
          <a:lstStyle/>
          <a:p>
            <a:r>
              <a:rPr lang="en-GB" noProof="0" dirty="0" err="1"/>
              <a:t>Mastertitelformat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2" hasCustomPrompt="1"/>
          </p:nvPr>
        </p:nvSpPr>
        <p:spPr/>
        <p:txBody>
          <a:bodyPr/>
          <a:lstStyle>
            <a:lvl1pPr marL="360000" indent="-360000">
              <a:buClr>
                <a:schemeClr val="tx1"/>
              </a:buClr>
              <a:buFont typeface="+mj-lt"/>
              <a:buAutoNum type="arabicPeriod"/>
              <a:defRPr>
                <a:latin typeface="+mn-lt"/>
              </a:defRPr>
            </a:lvl1pPr>
            <a:lvl2pPr marL="360000" indent="-360000">
              <a:buClr>
                <a:schemeClr val="tx1"/>
              </a:buClr>
              <a:buFont typeface="+mj-lt"/>
              <a:buAutoNum type="arabicPeriod"/>
              <a:defRPr/>
            </a:lvl2pPr>
            <a:lvl3pPr marL="360000" indent="-360000">
              <a:buClr>
                <a:schemeClr val="tx1"/>
              </a:buClr>
              <a:buFont typeface="+mj-lt"/>
              <a:buAutoNum type="arabicPeriod"/>
              <a:defRPr/>
            </a:lvl3pPr>
            <a:lvl4pPr marL="360000" indent="-360000">
              <a:buClr>
                <a:schemeClr val="tx1"/>
              </a:buClr>
              <a:buFont typeface="+mj-lt"/>
              <a:buAutoNum type="arabicPeriod"/>
              <a:defRPr/>
            </a:lvl4pPr>
            <a:lvl5pPr marL="360000" indent="-360000">
              <a:buClr>
                <a:schemeClr val="tx1"/>
              </a:buClr>
              <a:buFont typeface="+mj-lt"/>
              <a:buAutoNum type="arabicPeriod"/>
              <a:defRPr/>
            </a:lvl5pPr>
          </a:lstStyle>
          <a:p>
            <a:pPr lvl="0"/>
            <a:r>
              <a:rPr lang="en-GB" noProof="0" dirty="0" err="1"/>
              <a:t>Mastertextformat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  <a:p>
            <a:pPr lvl="0"/>
            <a:r>
              <a:rPr lang="en-GB" noProof="0" dirty="0" err="1"/>
              <a:t>Zweite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0"/>
            <a:r>
              <a:rPr lang="en-GB" noProof="0" dirty="0" err="1"/>
              <a:t>Dritte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0"/>
            <a:r>
              <a:rPr lang="en-GB" noProof="0" dirty="0" err="1"/>
              <a:t>Vierte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</p:txBody>
      </p:sp>
      <p:sp>
        <p:nvSpPr>
          <p:cNvPr id="5" name="Textfeld 4"/>
          <p:cNvSpPr txBox="1"/>
          <p:nvPr userDrawn="1"/>
        </p:nvSpPr>
        <p:spPr>
          <a:xfrm>
            <a:off x="4691270" y="385638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sz="1800" dirty="0"/>
          </a:p>
        </p:txBody>
      </p:sp>
    </p:spTree>
    <p:extLst>
      <p:ext uri="{BB962C8B-B14F-4D97-AF65-F5344CB8AC3E}">
        <p14:creationId xmlns:p14="http://schemas.microsoft.com/office/powerpoint/2010/main" val="5137681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ock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419" y="908050"/>
            <a:ext cx="3541685" cy="2592000"/>
          </a:xfrm>
          <a:prstGeom prst="rect">
            <a:avLst/>
          </a:prstGeom>
          <a:noFill/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49675" y="2060575"/>
            <a:ext cx="8117909" cy="484748"/>
          </a:xfrm>
        </p:spPr>
        <p:txBody>
          <a:bodyPr/>
          <a:lstStyle>
            <a:lvl1pPr>
              <a:defRPr baseline="0">
                <a:solidFill>
                  <a:schemeClr val="accent2"/>
                </a:solidFill>
                <a:latin typeface="Franklin Gothic Medium" charset="0"/>
              </a:defRPr>
            </a:lvl1pPr>
          </a:lstStyle>
          <a:p>
            <a:r>
              <a:rPr lang="en-GB" noProof="0" dirty="0" err="1"/>
              <a:t>Mastertitelformat</a:t>
            </a:r>
            <a:r>
              <a:rPr lang="de-DE" dirty="0"/>
              <a:t> bearbeiten</a:t>
            </a:r>
          </a:p>
        </p:txBody>
      </p:sp>
    </p:spTree>
    <p:extLst>
      <p:ext uri="{BB962C8B-B14F-4D97-AF65-F5344CB8AC3E}">
        <p14:creationId xmlns:p14="http://schemas.microsoft.com/office/powerpoint/2010/main" val="256322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8424" y="908050"/>
            <a:ext cx="9175152" cy="5413278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65666" y="2378290"/>
            <a:ext cx="7435907" cy="484748"/>
          </a:xfrm>
        </p:spPr>
        <p:txBody>
          <a:bodyPr/>
          <a:lstStyle>
            <a:lvl1pPr>
              <a:defRPr sz="3500" baseline="0">
                <a:solidFill>
                  <a:schemeClr val="accent2"/>
                </a:solidFill>
                <a:latin typeface="+mj-lt"/>
              </a:defRPr>
            </a:lvl1pPr>
          </a:lstStyle>
          <a:p>
            <a:r>
              <a:rPr lang="en-GB" noProof="0" dirty="0" err="1"/>
              <a:t>Mastertitelformat</a:t>
            </a:r>
            <a:r>
              <a:rPr lang="de-DE" dirty="0"/>
              <a:t> bearbeiten</a:t>
            </a:r>
          </a:p>
        </p:txBody>
      </p:sp>
    </p:spTree>
    <p:extLst>
      <p:ext uri="{BB962C8B-B14F-4D97-AF65-F5344CB8AC3E}">
        <p14:creationId xmlns:p14="http://schemas.microsoft.com/office/powerpoint/2010/main" val="3337858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Images left and 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4418" y="921957"/>
            <a:ext cx="10943167" cy="484748"/>
          </a:xfrm>
        </p:spPr>
        <p:txBody>
          <a:bodyPr/>
          <a:lstStyle/>
          <a:p>
            <a:r>
              <a:rPr lang="en-GB" noProof="0" dirty="0" err="1"/>
              <a:t>Mastertitelformat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  <p:sp>
        <p:nvSpPr>
          <p:cNvPr id="6" name="Bildplatzhalter 5"/>
          <p:cNvSpPr>
            <a:spLocks noGrp="1"/>
          </p:cNvSpPr>
          <p:nvPr>
            <p:ph type="pic" sz="quarter" idx="12"/>
          </p:nvPr>
        </p:nvSpPr>
        <p:spPr>
          <a:xfrm>
            <a:off x="624417" y="2060573"/>
            <a:ext cx="5289600" cy="4248151"/>
          </a:xfrm>
        </p:spPr>
        <p:txBody>
          <a:bodyPr/>
          <a:lstStyle/>
          <a:p>
            <a:endParaRPr lang="en-GB" noProof="0" dirty="0"/>
          </a:p>
        </p:txBody>
      </p:sp>
      <p:sp>
        <p:nvSpPr>
          <p:cNvPr id="10" name="Textplatzhalter 8"/>
          <p:cNvSpPr>
            <a:spLocks noGrp="1"/>
          </p:cNvSpPr>
          <p:nvPr>
            <p:ph type="body" sz="quarter" idx="15"/>
          </p:nvPr>
        </p:nvSpPr>
        <p:spPr>
          <a:xfrm>
            <a:off x="6277984" y="2060573"/>
            <a:ext cx="5289600" cy="4248152"/>
          </a:xfrm>
        </p:spPr>
        <p:txBody>
          <a:bodyPr/>
          <a:lstStyle>
            <a:lvl1pPr marL="0" indent="0">
              <a:buFontTx/>
              <a:buNone/>
              <a:defRPr sz="2200" baseline="0"/>
            </a:lvl1pPr>
            <a:lvl2pPr marL="360000" indent="0">
              <a:buFontTx/>
              <a:buNone/>
              <a:defRPr/>
            </a:lvl2pPr>
            <a:lvl3pPr marL="720000" indent="0">
              <a:buFontTx/>
              <a:buNone/>
              <a:defRPr/>
            </a:lvl3pPr>
            <a:lvl4pPr marL="1080000" indent="0">
              <a:buFontTx/>
              <a:buNone/>
              <a:defRPr/>
            </a:lvl4pPr>
            <a:lvl5pPr marL="1440000" indent="0">
              <a:buFontTx/>
              <a:buNone/>
              <a:defRPr/>
            </a:lvl5pPr>
          </a:lstStyle>
          <a:p>
            <a:pPr lvl="0"/>
            <a:r>
              <a:rPr lang="en-GB" noProof="0" dirty="0" err="1"/>
              <a:t>Mastertextformat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268450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Images right and Tex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4418" y="921957"/>
            <a:ext cx="10943167" cy="484748"/>
          </a:xfrm>
        </p:spPr>
        <p:txBody>
          <a:bodyPr/>
          <a:lstStyle/>
          <a:p>
            <a:r>
              <a:rPr lang="en-GB" noProof="0" dirty="0" err="1"/>
              <a:t>Mastertitelformat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  <p:sp>
        <p:nvSpPr>
          <p:cNvPr id="6" name="Bildplatzhalter 5"/>
          <p:cNvSpPr>
            <a:spLocks noGrp="1"/>
          </p:cNvSpPr>
          <p:nvPr>
            <p:ph type="pic" sz="quarter" idx="12"/>
          </p:nvPr>
        </p:nvSpPr>
        <p:spPr>
          <a:xfrm>
            <a:off x="6277984" y="2060576"/>
            <a:ext cx="5289600" cy="4248151"/>
          </a:xfrm>
        </p:spPr>
        <p:txBody>
          <a:bodyPr/>
          <a:lstStyle/>
          <a:p>
            <a:endParaRPr lang="en-GB" noProof="0" dirty="0"/>
          </a:p>
        </p:txBody>
      </p:sp>
      <p:sp>
        <p:nvSpPr>
          <p:cNvPr id="10" name="Textplatzhalter 8"/>
          <p:cNvSpPr>
            <a:spLocks noGrp="1"/>
          </p:cNvSpPr>
          <p:nvPr>
            <p:ph type="body" sz="quarter" idx="15"/>
          </p:nvPr>
        </p:nvSpPr>
        <p:spPr>
          <a:xfrm>
            <a:off x="624417" y="2060573"/>
            <a:ext cx="5289600" cy="4248152"/>
          </a:xfrm>
        </p:spPr>
        <p:txBody>
          <a:bodyPr/>
          <a:lstStyle>
            <a:lvl1pPr marL="0" indent="0" algn="l">
              <a:buFontTx/>
              <a:buNone/>
              <a:defRPr sz="2200" baseline="0"/>
            </a:lvl1pPr>
            <a:lvl2pPr marL="360000" indent="0">
              <a:buFontTx/>
              <a:buNone/>
              <a:defRPr/>
            </a:lvl2pPr>
            <a:lvl3pPr marL="720000" indent="0">
              <a:buFontTx/>
              <a:buNone/>
              <a:defRPr/>
            </a:lvl3pPr>
            <a:lvl4pPr marL="1080000" indent="0">
              <a:buFontTx/>
              <a:buNone/>
              <a:defRPr/>
            </a:lvl4pPr>
            <a:lvl5pPr marL="1440000" indent="0">
              <a:buFontTx/>
              <a:buNone/>
              <a:defRPr/>
            </a:lvl5pPr>
          </a:lstStyle>
          <a:p>
            <a:pPr lvl="0"/>
            <a:r>
              <a:rPr lang="en-GB" noProof="0" dirty="0" err="1"/>
              <a:t>Mastertextformat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872902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4418" y="921957"/>
            <a:ext cx="10943167" cy="484748"/>
          </a:xfrm>
        </p:spPr>
        <p:txBody>
          <a:bodyPr/>
          <a:lstStyle/>
          <a:p>
            <a:r>
              <a:rPr lang="en-GB" noProof="0" dirty="0" err="1"/>
              <a:t>Mastertitelformat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  <p:sp>
        <p:nvSpPr>
          <p:cNvPr id="6" name="Diagrammplatzhalter 5"/>
          <p:cNvSpPr>
            <a:spLocks noGrp="1"/>
          </p:cNvSpPr>
          <p:nvPr>
            <p:ph type="chart" sz="quarter" idx="12"/>
          </p:nvPr>
        </p:nvSpPr>
        <p:spPr>
          <a:xfrm>
            <a:off x="624418" y="2060575"/>
            <a:ext cx="5471583" cy="4248150"/>
          </a:xfrm>
        </p:spPr>
        <p:txBody>
          <a:bodyPr/>
          <a:lstStyle/>
          <a:p>
            <a:endParaRPr lang="en-GB" noProof="0" dirty="0"/>
          </a:p>
        </p:txBody>
      </p:sp>
      <p:sp>
        <p:nvSpPr>
          <p:cNvPr id="7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6277984" y="2060575"/>
            <a:ext cx="5289600" cy="4248150"/>
          </a:xfrm>
        </p:spPr>
        <p:txBody>
          <a:bodyPr/>
          <a:lstStyle>
            <a:lvl1pPr marL="0" indent="0">
              <a:buFontTx/>
              <a:buNone/>
              <a:defRPr sz="2200" baseline="0"/>
            </a:lvl1pPr>
            <a:lvl2pPr marL="360000" indent="0">
              <a:buFontTx/>
              <a:buNone/>
              <a:defRPr/>
            </a:lvl2pPr>
            <a:lvl3pPr marL="720000" indent="0">
              <a:buFontTx/>
              <a:buNone/>
              <a:defRPr/>
            </a:lvl3pPr>
            <a:lvl4pPr marL="1080000" indent="0">
              <a:buFontTx/>
              <a:buNone/>
              <a:defRPr/>
            </a:lvl4pPr>
            <a:lvl5pPr marL="1440000" indent="0">
              <a:buFontTx/>
              <a:buNone/>
              <a:defRPr/>
            </a:lvl5pPr>
          </a:lstStyle>
          <a:p>
            <a:pPr lvl="0"/>
            <a:r>
              <a:rPr lang="en-GB" noProof="0" dirty="0" err="1"/>
              <a:t>Mastertextformat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7682686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Smart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4418" y="921957"/>
            <a:ext cx="10943167" cy="484748"/>
          </a:xfrm>
        </p:spPr>
        <p:txBody>
          <a:bodyPr/>
          <a:lstStyle/>
          <a:p>
            <a:r>
              <a:rPr lang="en-GB" noProof="0" dirty="0" err="1"/>
              <a:t>Mastertitelformat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noProof="0" dirty="0" err="1"/>
              <a:t>Mastertextformat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  <a:p>
            <a:pPr lvl="1"/>
            <a:r>
              <a:rPr lang="en-GB" noProof="0" dirty="0" err="1"/>
              <a:t>Zweite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2"/>
            <a:r>
              <a:rPr lang="en-GB" noProof="0" dirty="0" err="1"/>
              <a:t>Dritte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3"/>
            <a:r>
              <a:rPr lang="en-GB" noProof="0" dirty="0" err="1"/>
              <a:t>Vierte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4"/>
            <a:r>
              <a:rPr lang="en-GB" noProof="0" dirty="0" err="1"/>
              <a:t>Fünfte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5514837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70FDD-5A3F-624F-B972-B77413D01100}" type="datetimeFigureOut">
              <a:rPr lang="it-IT" smtClean="0"/>
              <a:t>22/06/2021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67689-49FA-1547-AACF-A50ECCD17C99}" type="slidenum">
              <a:rPr lang="it-IT" smtClean="0"/>
              <a:t>‹Nº›</a:t>
            </a:fld>
            <a:endParaRPr lang="it-IT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67D80E17-7B53-7549-A160-AA67266D59B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182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70FDD-5A3F-624F-B972-B77413D01100}" type="datetimeFigureOut">
              <a:rPr lang="it-IT" smtClean="0"/>
              <a:t>22/06/2021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67689-49FA-1547-AACF-A50ECCD17C99}" type="slidenum">
              <a:rPr lang="it-IT" smtClean="0"/>
              <a:t>‹Nº›</a:t>
            </a:fld>
            <a:endParaRPr lang="it-IT"/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DCB1A6DC-4806-3A4B-BE5D-E1DAFA4B9D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31005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70FDD-5A3F-624F-B972-B77413D01100}" type="datetimeFigureOut">
              <a:rPr lang="it-IT" smtClean="0"/>
              <a:t>22/06/2021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67689-49FA-1547-AACF-A50ECCD17C99}" type="slidenum">
              <a:rPr lang="it-IT" smtClean="0"/>
              <a:t>‹Nº›</a:t>
            </a:fld>
            <a:endParaRPr lang="it-IT"/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43A32312-3896-7146-8251-95FD2AB07D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78120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70FDD-5A3F-624F-B972-B77413D01100}" type="datetimeFigureOut">
              <a:rPr lang="it-IT" smtClean="0"/>
              <a:t>22/06/2021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67689-49FA-1547-AACF-A50ECCD17C99}" type="slidenum">
              <a:rPr lang="it-IT" smtClean="0"/>
              <a:t>‹Nº›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51055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70FDD-5A3F-624F-B972-B77413D01100}" type="datetimeFigureOut">
              <a:rPr lang="it-IT" smtClean="0"/>
              <a:t>22/06/2021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67689-49FA-1547-AACF-A50ECCD17C99}" type="slidenum">
              <a:rPr lang="it-IT" smtClean="0"/>
              <a:t>‹Nº›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1044406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70FDD-5A3F-624F-B972-B77413D01100}" type="datetimeFigureOut">
              <a:rPr lang="it-IT" smtClean="0"/>
              <a:t>22/06/2021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67689-49FA-1547-AACF-A50ECCD17C99}" type="slidenum">
              <a:rPr lang="it-IT" smtClean="0"/>
              <a:t>‹Nº›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1778836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70FDD-5A3F-624F-B972-B77413D01100}" type="datetimeFigureOut">
              <a:rPr lang="it-IT" smtClean="0"/>
              <a:t>22/06/2021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67689-49FA-1547-AACF-A50ECCD17C99}" type="slidenum">
              <a:rPr lang="it-IT" smtClean="0"/>
              <a:t>‹Nº›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444749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70FDD-5A3F-624F-B972-B77413D01100}" type="datetimeFigureOut">
              <a:rPr lang="it-IT" smtClean="0"/>
              <a:t>22/06/2021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67689-49FA-1547-AACF-A50ECCD17C99}" type="slidenum">
              <a:rPr lang="it-IT" smtClean="0"/>
              <a:t>‹Nº›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9014344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70FDD-5A3F-624F-B972-B77413D01100}" type="datetimeFigureOut">
              <a:rPr lang="it-IT" smtClean="0"/>
              <a:t>22/06/2021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67689-49FA-1547-AACF-A50ECCD17C99}" type="slidenum">
              <a:rPr lang="it-IT" smtClean="0"/>
              <a:t>‹Nº›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3948747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70FDD-5A3F-624F-B972-B77413D01100}" type="datetimeFigureOut">
              <a:rPr lang="it-IT" smtClean="0"/>
              <a:t>22/06/2021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67689-49FA-1547-AACF-A50ECCD17C99}" type="slidenum">
              <a:rPr lang="it-IT" smtClean="0"/>
              <a:t>‹Nº›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8018325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70FDD-5A3F-624F-B972-B77413D01100}" type="datetimeFigureOut">
              <a:rPr lang="it-IT" smtClean="0"/>
              <a:t>22/06/2021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67689-49FA-1547-AACF-A50ECCD17C99}" type="slidenum">
              <a:rPr lang="it-IT" smtClean="0"/>
              <a:t>‹Nº›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8343393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9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9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70FDD-5A3F-624F-B972-B77413D01100}" type="datetimeFigureOut">
              <a:rPr lang="it-IT" smtClean="0"/>
              <a:t>22/06/2021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67689-49FA-1547-AACF-A50ECCD17C99}" type="slidenum">
              <a:rPr lang="it-IT" smtClean="0"/>
              <a:t>‹Nº›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0944405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4421" y="921957"/>
            <a:ext cx="10943167" cy="484748"/>
          </a:xfrm>
        </p:spPr>
        <p:txBody>
          <a:bodyPr/>
          <a:lstStyle>
            <a:lvl1pPr>
              <a:defRPr baseline="0">
                <a:latin typeface="Franklin Gothic Demi" charset="0"/>
              </a:defRPr>
            </a:lvl1pPr>
          </a:lstStyle>
          <a:p>
            <a:r>
              <a:rPr lang="en-GB" noProof="0" dirty="0" err="1"/>
              <a:t>Mastertitelformat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GB" noProof="0" dirty="0" err="1"/>
              <a:t>Mastertextformat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  <a:p>
            <a:pPr lvl="1"/>
            <a:r>
              <a:rPr lang="en-GB" noProof="0" dirty="0" err="1"/>
              <a:t>Zweite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2"/>
            <a:r>
              <a:rPr lang="en-GB" noProof="0" dirty="0" err="1"/>
              <a:t>Dritte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3"/>
            <a:r>
              <a:rPr lang="en-GB" noProof="0" dirty="0" err="1"/>
              <a:t>Vierte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4"/>
            <a:r>
              <a:rPr lang="en-GB" noProof="0" dirty="0" err="1"/>
              <a:t>Fünfte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79799056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4421" y="921957"/>
            <a:ext cx="10943167" cy="484748"/>
          </a:xfrm>
        </p:spPr>
        <p:txBody>
          <a:bodyPr/>
          <a:lstStyle/>
          <a:p>
            <a:r>
              <a:rPr lang="en-GB" noProof="0" dirty="0" err="1"/>
              <a:t>Mastertitelformat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2" hasCustomPrompt="1"/>
          </p:nvPr>
        </p:nvSpPr>
        <p:spPr/>
        <p:txBody>
          <a:bodyPr/>
          <a:lstStyle>
            <a:lvl1pPr marL="360000" indent="-360000">
              <a:buClr>
                <a:schemeClr val="tx1"/>
              </a:buClr>
              <a:buFont typeface="+mj-lt"/>
              <a:buAutoNum type="arabicPeriod"/>
              <a:defRPr>
                <a:latin typeface="+mn-lt"/>
              </a:defRPr>
            </a:lvl1pPr>
            <a:lvl2pPr marL="360000" indent="-360000">
              <a:buClr>
                <a:schemeClr val="tx1"/>
              </a:buClr>
              <a:buFont typeface="+mj-lt"/>
              <a:buAutoNum type="arabicPeriod"/>
              <a:defRPr/>
            </a:lvl2pPr>
            <a:lvl3pPr marL="360000" indent="-360000">
              <a:buClr>
                <a:schemeClr val="tx1"/>
              </a:buClr>
              <a:buFont typeface="+mj-lt"/>
              <a:buAutoNum type="arabicPeriod"/>
              <a:defRPr/>
            </a:lvl3pPr>
            <a:lvl4pPr marL="360000" indent="-360000">
              <a:buClr>
                <a:schemeClr val="tx1"/>
              </a:buClr>
              <a:buFont typeface="+mj-lt"/>
              <a:buAutoNum type="arabicPeriod"/>
              <a:defRPr/>
            </a:lvl4pPr>
            <a:lvl5pPr marL="360000" indent="-360000">
              <a:buClr>
                <a:schemeClr val="tx1"/>
              </a:buClr>
              <a:buFont typeface="+mj-lt"/>
              <a:buAutoNum type="arabicPeriod"/>
              <a:defRPr/>
            </a:lvl5pPr>
          </a:lstStyle>
          <a:p>
            <a:pPr lvl="0"/>
            <a:r>
              <a:rPr lang="en-GB" noProof="0" dirty="0" err="1"/>
              <a:t>Mastertextformat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  <a:p>
            <a:pPr lvl="0"/>
            <a:r>
              <a:rPr lang="en-GB" noProof="0" dirty="0" err="1"/>
              <a:t>Zweite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0"/>
            <a:r>
              <a:rPr lang="en-GB" noProof="0" dirty="0" err="1"/>
              <a:t>Dritte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0"/>
            <a:r>
              <a:rPr lang="en-GB" noProof="0" dirty="0" err="1"/>
              <a:t>Vierte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</p:txBody>
      </p:sp>
      <p:sp>
        <p:nvSpPr>
          <p:cNvPr id="5" name="Textfeld 4"/>
          <p:cNvSpPr txBox="1"/>
          <p:nvPr userDrawn="1"/>
        </p:nvSpPr>
        <p:spPr>
          <a:xfrm>
            <a:off x="4691273" y="385638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sz="1800" dirty="0"/>
          </a:p>
        </p:txBody>
      </p:sp>
    </p:spTree>
    <p:extLst>
      <p:ext uri="{BB962C8B-B14F-4D97-AF65-F5344CB8AC3E}">
        <p14:creationId xmlns:p14="http://schemas.microsoft.com/office/powerpoint/2010/main" val="289446653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ock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420" y="908050"/>
            <a:ext cx="3541685" cy="2592000"/>
          </a:xfrm>
          <a:prstGeom prst="rect">
            <a:avLst/>
          </a:prstGeom>
          <a:noFill/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49676" y="2060575"/>
            <a:ext cx="8117909" cy="484748"/>
          </a:xfrm>
        </p:spPr>
        <p:txBody>
          <a:bodyPr/>
          <a:lstStyle>
            <a:lvl1pPr>
              <a:defRPr baseline="0">
                <a:solidFill>
                  <a:schemeClr val="accent2"/>
                </a:solidFill>
                <a:latin typeface="Franklin Gothic Medium" charset="0"/>
              </a:defRPr>
            </a:lvl1pPr>
          </a:lstStyle>
          <a:p>
            <a:r>
              <a:rPr lang="en-GB" noProof="0" dirty="0" err="1"/>
              <a:t>Mastertitelformat</a:t>
            </a:r>
            <a:r>
              <a:rPr lang="de-DE" dirty="0"/>
              <a:t> bearbeiten</a:t>
            </a:r>
          </a:p>
        </p:txBody>
      </p:sp>
    </p:spTree>
    <p:extLst>
      <p:ext uri="{BB962C8B-B14F-4D97-AF65-F5344CB8AC3E}">
        <p14:creationId xmlns:p14="http://schemas.microsoft.com/office/powerpoint/2010/main" val="446386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8424" y="908050"/>
            <a:ext cx="9175152" cy="5413278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65666" y="2378290"/>
            <a:ext cx="7435907" cy="484748"/>
          </a:xfrm>
        </p:spPr>
        <p:txBody>
          <a:bodyPr/>
          <a:lstStyle>
            <a:lvl1pPr>
              <a:defRPr sz="3500" baseline="0">
                <a:solidFill>
                  <a:schemeClr val="accent2"/>
                </a:solidFill>
                <a:latin typeface="+mj-lt"/>
              </a:defRPr>
            </a:lvl1pPr>
          </a:lstStyle>
          <a:p>
            <a:r>
              <a:rPr lang="en-GB" noProof="0" dirty="0" err="1"/>
              <a:t>Mastertitelformat</a:t>
            </a:r>
            <a:r>
              <a:rPr lang="de-DE" dirty="0"/>
              <a:t> bearbeiten</a:t>
            </a:r>
          </a:p>
        </p:txBody>
      </p:sp>
    </p:spTree>
    <p:extLst>
      <p:ext uri="{BB962C8B-B14F-4D97-AF65-F5344CB8AC3E}">
        <p14:creationId xmlns:p14="http://schemas.microsoft.com/office/powerpoint/2010/main" val="1737071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Images left and 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4421" y="921957"/>
            <a:ext cx="10943167" cy="484748"/>
          </a:xfrm>
        </p:spPr>
        <p:txBody>
          <a:bodyPr/>
          <a:lstStyle/>
          <a:p>
            <a:r>
              <a:rPr lang="en-GB" noProof="0" dirty="0" err="1"/>
              <a:t>Mastertitelformat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  <p:sp>
        <p:nvSpPr>
          <p:cNvPr id="6" name="Bildplatzhalter 5"/>
          <p:cNvSpPr>
            <a:spLocks noGrp="1"/>
          </p:cNvSpPr>
          <p:nvPr>
            <p:ph type="pic" sz="quarter" idx="12"/>
          </p:nvPr>
        </p:nvSpPr>
        <p:spPr>
          <a:xfrm>
            <a:off x="624417" y="2060576"/>
            <a:ext cx="5289600" cy="4248151"/>
          </a:xfrm>
        </p:spPr>
        <p:txBody>
          <a:bodyPr/>
          <a:lstStyle/>
          <a:p>
            <a:endParaRPr lang="en-GB" noProof="0" dirty="0"/>
          </a:p>
        </p:txBody>
      </p:sp>
      <p:sp>
        <p:nvSpPr>
          <p:cNvPr id="10" name="Textplatzhalter 8"/>
          <p:cNvSpPr>
            <a:spLocks noGrp="1"/>
          </p:cNvSpPr>
          <p:nvPr>
            <p:ph type="body" sz="quarter" idx="15"/>
          </p:nvPr>
        </p:nvSpPr>
        <p:spPr>
          <a:xfrm>
            <a:off x="6277984" y="2060573"/>
            <a:ext cx="5289600" cy="4248152"/>
          </a:xfrm>
        </p:spPr>
        <p:txBody>
          <a:bodyPr/>
          <a:lstStyle>
            <a:lvl1pPr marL="0" indent="0">
              <a:buFontTx/>
              <a:buNone/>
              <a:defRPr sz="2200" baseline="0"/>
            </a:lvl1pPr>
            <a:lvl2pPr marL="360000" indent="0">
              <a:buFontTx/>
              <a:buNone/>
              <a:defRPr/>
            </a:lvl2pPr>
            <a:lvl3pPr marL="720000" indent="0">
              <a:buFontTx/>
              <a:buNone/>
              <a:defRPr/>
            </a:lvl3pPr>
            <a:lvl4pPr marL="1080000" indent="0">
              <a:buFontTx/>
              <a:buNone/>
              <a:defRPr/>
            </a:lvl4pPr>
            <a:lvl5pPr marL="1440000" indent="0">
              <a:buFontTx/>
              <a:buNone/>
              <a:defRPr/>
            </a:lvl5pPr>
          </a:lstStyle>
          <a:p>
            <a:pPr lvl="0"/>
            <a:r>
              <a:rPr lang="en-GB" noProof="0" dirty="0" err="1"/>
              <a:t>Mastertextformat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478834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Images right and Tex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4421" y="921957"/>
            <a:ext cx="10943167" cy="484748"/>
          </a:xfrm>
        </p:spPr>
        <p:txBody>
          <a:bodyPr/>
          <a:lstStyle/>
          <a:p>
            <a:r>
              <a:rPr lang="en-GB" noProof="0" dirty="0" err="1"/>
              <a:t>Mastertitelformat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  <p:sp>
        <p:nvSpPr>
          <p:cNvPr id="6" name="Bildplatzhalter 5"/>
          <p:cNvSpPr>
            <a:spLocks noGrp="1"/>
          </p:cNvSpPr>
          <p:nvPr>
            <p:ph type="pic" sz="quarter" idx="12"/>
          </p:nvPr>
        </p:nvSpPr>
        <p:spPr>
          <a:xfrm>
            <a:off x="6277984" y="2060576"/>
            <a:ext cx="5289600" cy="4248151"/>
          </a:xfrm>
        </p:spPr>
        <p:txBody>
          <a:bodyPr/>
          <a:lstStyle/>
          <a:p>
            <a:endParaRPr lang="en-GB" noProof="0" dirty="0"/>
          </a:p>
        </p:txBody>
      </p:sp>
      <p:sp>
        <p:nvSpPr>
          <p:cNvPr id="10" name="Textplatzhalter 8"/>
          <p:cNvSpPr>
            <a:spLocks noGrp="1"/>
          </p:cNvSpPr>
          <p:nvPr>
            <p:ph type="body" sz="quarter" idx="15"/>
          </p:nvPr>
        </p:nvSpPr>
        <p:spPr>
          <a:xfrm>
            <a:off x="624417" y="2060573"/>
            <a:ext cx="5289600" cy="4248152"/>
          </a:xfrm>
        </p:spPr>
        <p:txBody>
          <a:bodyPr/>
          <a:lstStyle>
            <a:lvl1pPr marL="0" indent="0" algn="l">
              <a:buFontTx/>
              <a:buNone/>
              <a:defRPr sz="2200" baseline="0"/>
            </a:lvl1pPr>
            <a:lvl2pPr marL="360000" indent="0">
              <a:buFontTx/>
              <a:buNone/>
              <a:defRPr/>
            </a:lvl2pPr>
            <a:lvl3pPr marL="720000" indent="0">
              <a:buFontTx/>
              <a:buNone/>
              <a:defRPr/>
            </a:lvl3pPr>
            <a:lvl4pPr marL="1080000" indent="0">
              <a:buFontTx/>
              <a:buNone/>
              <a:defRPr/>
            </a:lvl4pPr>
            <a:lvl5pPr marL="1440000" indent="0">
              <a:buFontTx/>
              <a:buNone/>
              <a:defRPr/>
            </a:lvl5pPr>
          </a:lstStyle>
          <a:p>
            <a:pPr lvl="0"/>
            <a:r>
              <a:rPr lang="en-GB" noProof="0" dirty="0" err="1"/>
              <a:t>Mastertextformat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142147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4421" y="921957"/>
            <a:ext cx="10943167" cy="484748"/>
          </a:xfrm>
        </p:spPr>
        <p:txBody>
          <a:bodyPr/>
          <a:lstStyle/>
          <a:p>
            <a:r>
              <a:rPr lang="en-GB" noProof="0" dirty="0" err="1"/>
              <a:t>Mastertitelformat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  <p:sp>
        <p:nvSpPr>
          <p:cNvPr id="6" name="Diagrammplatzhalter 5"/>
          <p:cNvSpPr>
            <a:spLocks noGrp="1"/>
          </p:cNvSpPr>
          <p:nvPr>
            <p:ph type="chart" sz="quarter" idx="12"/>
          </p:nvPr>
        </p:nvSpPr>
        <p:spPr>
          <a:xfrm>
            <a:off x="624421" y="2060575"/>
            <a:ext cx="5471583" cy="4248150"/>
          </a:xfrm>
        </p:spPr>
        <p:txBody>
          <a:bodyPr/>
          <a:lstStyle/>
          <a:p>
            <a:endParaRPr lang="en-GB" noProof="0" dirty="0"/>
          </a:p>
        </p:txBody>
      </p:sp>
      <p:sp>
        <p:nvSpPr>
          <p:cNvPr id="7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6277984" y="2060575"/>
            <a:ext cx="5289600" cy="4248150"/>
          </a:xfrm>
        </p:spPr>
        <p:txBody>
          <a:bodyPr/>
          <a:lstStyle>
            <a:lvl1pPr marL="0" indent="0">
              <a:buFontTx/>
              <a:buNone/>
              <a:defRPr sz="2200" baseline="0"/>
            </a:lvl1pPr>
            <a:lvl2pPr marL="360000" indent="0">
              <a:buFontTx/>
              <a:buNone/>
              <a:defRPr/>
            </a:lvl2pPr>
            <a:lvl3pPr marL="720000" indent="0">
              <a:buFontTx/>
              <a:buNone/>
              <a:defRPr/>
            </a:lvl3pPr>
            <a:lvl4pPr marL="1080000" indent="0">
              <a:buFontTx/>
              <a:buNone/>
              <a:defRPr/>
            </a:lvl4pPr>
            <a:lvl5pPr marL="1440000" indent="0">
              <a:buFontTx/>
              <a:buNone/>
              <a:defRPr/>
            </a:lvl5pPr>
          </a:lstStyle>
          <a:p>
            <a:pPr lvl="0"/>
            <a:r>
              <a:rPr lang="en-GB" noProof="0" dirty="0" err="1"/>
              <a:t>Mastertextformat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01835457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Smart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4421" y="921957"/>
            <a:ext cx="10943167" cy="484748"/>
          </a:xfrm>
        </p:spPr>
        <p:txBody>
          <a:bodyPr/>
          <a:lstStyle/>
          <a:p>
            <a:r>
              <a:rPr lang="en-GB" noProof="0" dirty="0" err="1"/>
              <a:t>Mastertitelformat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noProof="0" dirty="0" err="1"/>
              <a:t>Mastertextformat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  <a:p>
            <a:pPr lvl="1"/>
            <a:r>
              <a:rPr lang="en-GB" noProof="0" dirty="0" err="1"/>
              <a:t>Zweite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2"/>
            <a:r>
              <a:rPr lang="en-GB" noProof="0" dirty="0" err="1"/>
              <a:t>Dritte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3"/>
            <a:r>
              <a:rPr lang="en-GB" noProof="0" dirty="0" err="1"/>
              <a:t>Vierte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4"/>
            <a:r>
              <a:rPr lang="en-GB" noProof="0" dirty="0" err="1"/>
              <a:t>Fünfte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996133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4421" y="921957"/>
            <a:ext cx="10943167" cy="484748"/>
          </a:xfrm>
        </p:spPr>
        <p:txBody>
          <a:bodyPr/>
          <a:lstStyle>
            <a:lvl1pPr>
              <a:defRPr baseline="0">
                <a:latin typeface="Franklin Gothic Demi" charset="0"/>
              </a:defRPr>
            </a:lvl1pPr>
          </a:lstStyle>
          <a:p>
            <a:r>
              <a:rPr lang="en-GB" noProof="0" dirty="0" err="1"/>
              <a:t>Mastertitelformat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GB" noProof="0" dirty="0" err="1"/>
              <a:t>Mastertextformat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  <a:p>
            <a:pPr lvl="1"/>
            <a:r>
              <a:rPr lang="en-GB" noProof="0" dirty="0" err="1"/>
              <a:t>Zweite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2"/>
            <a:r>
              <a:rPr lang="en-GB" noProof="0" dirty="0" err="1"/>
              <a:t>Dritte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3"/>
            <a:r>
              <a:rPr lang="en-GB" noProof="0" dirty="0" err="1"/>
              <a:t>Vierte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4"/>
            <a:r>
              <a:rPr lang="en-GB" noProof="0" dirty="0" err="1"/>
              <a:t>Fünfte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99305560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4421" y="921957"/>
            <a:ext cx="10943167" cy="484748"/>
          </a:xfrm>
        </p:spPr>
        <p:txBody>
          <a:bodyPr/>
          <a:lstStyle/>
          <a:p>
            <a:r>
              <a:rPr lang="en-GB" noProof="0" dirty="0" err="1"/>
              <a:t>Mastertitelformat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2" hasCustomPrompt="1"/>
          </p:nvPr>
        </p:nvSpPr>
        <p:spPr/>
        <p:txBody>
          <a:bodyPr/>
          <a:lstStyle>
            <a:lvl1pPr marL="360000" indent="-360000">
              <a:buClr>
                <a:schemeClr val="tx1"/>
              </a:buClr>
              <a:buFont typeface="+mj-lt"/>
              <a:buAutoNum type="arabicPeriod"/>
              <a:defRPr>
                <a:latin typeface="+mn-lt"/>
              </a:defRPr>
            </a:lvl1pPr>
            <a:lvl2pPr marL="360000" indent="-360000">
              <a:buClr>
                <a:schemeClr val="tx1"/>
              </a:buClr>
              <a:buFont typeface="+mj-lt"/>
              <a:buAutoNum type="arabicPeriod"/>
              <a:defRPr/>
            </a:lvl2pPr>
            <a:lvl3pPr marL="360000" indent="-360000">
              <a:buClr>
                <a:schemeClr val="tx1"/>
              </a:buClr>
              <a:buFont typeface="+mj-lt"/>
              <a:buAutoNum type="arabicPeriod"/>
              <a:defRPr/>
            </a:lvl3pPr>
            <a:lvl4pPr marL="360000" indent="-360000">
              <a:buClr>
                <a:schemeClr val="tx1"/>
              </a:buClr>
              <a:buFont typeface="+mj-lt"/>
              <a:buAutoNum type="arabicPeriod"/>
              <a:defRPr/>
            </a:lvl4pPr>
            <a:lvl5pPr marL="360000" indent="-360000">
              <a:buClr>
                <a:schemeClr val="tx1"/>
              </a:buClr>
              <a:buFont typeface="+mj-lt"/>
              <a:buAutoNum type="arabicPeriod"/>
              <a:defRPr/>
            </a:lvl5pPr>
          </a:lstStyle>
          <a:p>
            <a:pPr lvl="0"/>
            <a:r>
              <a:rPr lang="en-GB" noProof="0" dirty="0" err="1"/>
              <a:t>Mastertextformat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  <a:p>
            <a:pPr lvl="0"/>
            <a:r>
              <a:rPr lang="en-GB" noProof="0" dirty="0" err="1"/>
              <a:t>Zweite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0"/>
            <a:r>
              <a:rPr lang="en-GB" noProof="0" dirty="0" err="1"/>
              <a:t>Dritte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0"/>
            <a:r>
              <a:rPr lang="en-GB" noProof="0" dirty="0" err="1"/>
              <a:t>Vierte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</p:txBody>
      </p:sp>
      <p:sp>
        <p:nvSpPr>
          <p:cNvPr id="5" name="Textfeld 4"/>
          <p:cNvSpPr txBox="1"/>
          <p:nvPr userDrawn="1"/>
        </p:nvSpPr>
        <p:spPr>
          <a:xfrm>
            <a:off x="4691273" y="385638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sz="1800" dirty="0"/>
          </a:p>
        </p:txBody>
      </p:sp>
    </p:spTree>
    <p:extLst>
      <p:ext uri="{BB962C8B-B14F-4D97-AF65-F5344CB8AC3E}">
        <p14:creationId xmlns:p14="http://schemas.microsoft.com/office/powerpoint/2010/main" val="344357126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ock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420" y="908050"/>
            <a:ext cx="3541685" cy="2592000"/>
          </a:xfrm>
          <a:prstGeom prst="rect">
            <a:avLst/>
          </a:prstGeom>
          <a:noFill/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49676" y="2060575"/>
            <a:ext cx="8117909" cy="484748"/>
          </a:xfrm>
        </p:spPr>
        <p:txBody>
          <a:bodyPr/>
          <a:lstStyle>
            <a:lvl1pPr>
              <a:defRPr baseline="0">
                <a:solidFill>
                  <a:schemeClr val="accent2"/>
                </a:solidFill>
                <a:latin typeface="Franklin Gothic Medium" charset="0"/>
              </a:defRPr>
            </a:lvl1pPr>
          </a:lstStyle>
          <a:p>
            <a:r>
              <a:rPr lang="en-GB" noProof="0" dirty="0" err="1"/>
              <a:t>Mastertitelformat</a:t>
            </a:r>
            <a:r>
              <a:rPr lang="de-DE" dirty="0"/>
              <a:t> bearbeiten</a:t>
            </a:r>
          </a:p>
        </p:txBody>
      </p:sp>
    </p:spTree>
    <p:extLst>
      <p:ext uri="{BB962C8B-B14F-4D97-AF65-F5344CB8AC3E}">
        <p14:creationId xmlns:p14="http://schemas.microsoft.com/office/powerpoint/2010/main" val="738740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24" r="10775" b="6450"/>
          <a:stretch/>
        </p:blipFill>
        <p:spPr>
          <a:xfrm>
            <a:off x="682500" y="489098"/>
            <a:ext cx="8918700" cy="6209414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778318" y="2484615"/>
            <a:ext cx="6355050" cy="3012417"/>
          </a:xfrm>
        </p:spPr>
        <p:txBody>
          <a:bodyPr/>
          <a:lstStyle>
            <a:lvl1pPr>
              <a:defRPr sz="3500" baseline="0">
                <a:solidFill>
                  <a:schemeClr val="accent2"/>
                </a:solidFill>
                <a:latin typeface="+mj-lt"/>
              </a:defRPr>
            </a:lvl1pPr>
          </a:lstStyle>
          <a:p>
            <a:r>
              <a:rPr lang="en-GB" noProof="0" dirty="0" err="1"/>
              <a:t>Mastertitelformat</a:t>
            </a:r>
            <a:r>
              <a:rPr lang="de-DE" dirty="0"/>
              <a:t> bearbeiten</a:t>
            </a:r>
          </a:p>
        </p:txBody>
      </p:sp>
    </p:spTree>
    <p:extLst>
      <p:ext uri="{BB962C8B-B14F-4D97-AF65-F5344CB8AC3E}">
        <p14:creationId xmlns:p14="http://schemas.microsoft.com/office/powerpoint/2010/main" val="2725165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Images left and 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4421" y="921957"/>
            <a:ext cx="10943167" cy="484748"/>
          </a:xfrm>
        </p:spPr>
        <p:txBody>
          <a:bodyPr/>
          <a:lstStyle/>
          <a:p>
            <a:r>
              <a:rPr lang="en-GB" noProof="0" dirty="0" err="1"/>
              <a:t>Mastertitelformat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  <p:sp>
        <p:nvSpPr>
          <p:cNvPr id="6" name="Bildplatzhalter 5"/>
          <p:cNvSpPr>
            <a:spLocks noGrp="1"/>
          </p:cNvSpPr>
          <p:nvPr>
            <p:ph type="pic" sz="quarter" idx="12"/>
          </p:nvPr>
        </p:nvSpPr>
        <p:spPr>
          <a:xfrm>
            <a:off x="624417" y="2060576"/>
            <a:ext cx="5289600" cy="4248151"/>
          </a:xfrm>
        </p:spPr>
        <p:txBody>
          <a:bodyPr/>
          <a:lstStyle/>
          <a:p>
            <a:endParaRPr lang="en-GB" noProof="0" dirty="0"/>
          </a:p>
        </p:txBody>
      </p:sp>
      <p:sp>
        <p:nvSpPr>
          <p:cNvPr id="10" name="Textplatzhalter 8"/>
          <p:cNvSpPr>
            <a:spLocks noGrp="1"/>
          </p:cNvSpPr>
          <p:nvPr>
            <p:ph type="body" sz="quarter" idx="15"/>
          </p:nvPr>
        </p:nvSpPr>
        <p:spPr>
          <a:xfrm>
            <a:off x="6277984" y="2060573"/>
            <a:ext cx="5289600" cy="4248152"/>
          </a:xfrm>
        </p:spPr>
        <p:txBody>
          <a:bodyPr/>
          <a:lstStyle>
            <a:lvl1pPr marL="0" indent="0">
              <a:buFontTx/>
              <a:buNone/>
              <a:defRPr sz="2200" baseline="0"/>
            </a:lvl1pPr>
            <a:lvl2pPr marL="360000" indent="0">
              <a:buFontTx/>
              <a:buNone/>
              <a:defRPr/>
            </a:lvl2pPr>
            <a:lvl3pPr marL="720000" indent="0">
              <a:buFontTx/>
              <a:buNone/>
              <a:defRPr/>
            </a:lvl3pPr>
            <a:lvl4pPr marL="1080000" indent="0">
              <a:buFontTx/>
              <a:buNone/>
              <a:defRPr/>
            </a:lvl4pPr>
            <a:lvl5pPr marL="1440000" indent="0">
              <a:buFontTx/>
              <a:buNone/>
              <a:defRPr/>
            </a:lvl5pPr>
          </a:lstStyle>
          <a:p>
            <a:pPr lvl="0"/>
            <a:r>
              <a:rPr lang="en-GB" noProof="0" dirty="0" err="1"/>
              <a:t>Mastertextformat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198053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Images right and Tex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4421" y="921957"/>
            <a:ext cx="10943167" cy="484748"/>
          </a:xfrm>
        </p:spPr>
        <p:txBody>
          <a:bodyPr/>
          <a:lstStyle/>
          <a:p>
            <a:r>
              <a:rPr lang="en-GB" noProof="0" dirty="0" err="1"/>
              <a:t>Mastertitelformat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  <p:sp>
        <p:nvSpPr>
          <p:cNvPr id="6" name="Bildplatzhalter 5"/>
          <p:cNvSpPr>
            <a:spLocks noGrp="1"/>
          </p:cNvSpPr>
          <p:nvPr>
            <p:ph type="pic" sz="quarter" idx="12"/>
          </p:nvPr>
        </p:nvSpPr>
        <p:spPr>
          <a:xfrm>
            <a:off x="6277984" y="2060576"/>
            <a:ext cx="5289600" cy="4248151"/>
          </a:xfrm>
        </p:spPr>
        <p:txBody>
          <a:bodyPr/>
          <a:lstStyle/>
          <a:p>
            <a:endParaRPr lang="en-GB" noProof="0" dirty="0"/>
          </a:p>
        </p:txBody>
      </p:sp>
      <p:sp>
        <p:nvSpPr>
          <p:cNvPr id="10" name="Textplatzhalter 8"/>
          <p:cNvSpPr>
            <a:spLocks noGrp="1"/>
          </p:cNvSpPr>
          <p:nvPr>
            <p:ph type="body" sz="quarter" idx="15"/>
          </p:nvPr>
        </p:nvSpPr>
        <p:spPr>
          <a:xfrm>
            <a:off x="624417" y="2060573"/>
            <a:ext cx="5289600" cy="4248152"/>
          </a:xfrm>
        </p:spPr>
        <p:txBody>
          <a:bodyPr/>
          <a:lstStyle>
            <a:lvl1pPr marL="0" indent="0" algn="l">
              <a:buFontTx/>
              <a:buNone/>
              <a:defRPr sz="2200" baseline="0"/>
            </a:lvl1pPr>
            <a:lvl2pPr marL="360000" indent="0">
              <a:buFontTx/>
              <a:buNone/>
              <a:defRPr/>
            </a:lvl2pPr>
            <a:lvl3pPr marL="720000" indent="0">
              <a:buFontTx/>
              <a:buNone/>
              <a:defRPr/>
            </a:lvl3pPr>
            <a:lvl4pPr marL="1080000" indent="0">
              <a:buFontTx/>
              <a:buNone/>
              <a:defRPr/>
            </a:lvl4pPr>
            <a:lvl5pPr marL="1440000" indent="0">
              <a:buFontTx/>
              <a:buNone/>
              <a:defRPr/>
            </a:lvl5pPr>
          </a:lstStyle>
          <a:p>
            <a:pPr lvl="0"/>
            <a:r>
              <a:rPr lang="en-GB" noProof="0" dirty="0" err="1"/>
              <a:t>Mastertextformat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028131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4421" y="921957"/>
            <a:ext cx="10943167" cy="484748"/>
          </a:xfrm>
        </p:spPr>
        <p:txBody>
          <a:bodyPr/>
          <a:lstStyle/>
          <a:p>
            <a:r>
              <a:rPr lang="en-GB" noProof="0" dirty="0" err="1"/>
              <a:t>Mastertitelformat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  <p:sp>
        <p:nvSpPr>
          <p:cNvPr id="6" name="Diagrammplatzhalter 5"/>
          <p:cNvSpPr>
            <a:spLocks noGrp="1"/>
          </p:cNvSpPr>
          <p:nvPr>
            <p:ph type="chart" sz="quarter" idx="12"/>
          </p:nvPr>
        </p:nvSpPr>
        <p:spPr>
          <a:xfrm>
            <a:off x="624421" y="2060575"/>
            <a:ext cx="5471583" cy="4248150"/>
          </a:xfrm>
        </p:spPr>
        <p:txBody>
          <a:bodyPr/>
          <a:lstStyle/>
          <a:p>
            <a:endParaRPr lang="en-GB" noProof="0" dirty="0"/>
          </a:p>
        </p:txBody>
      </p:sp>
      <p:sp>
        <p:nvSpPr>
          <p:cNvPr id="7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6277984" y="2060575"/>
            <a:ext cx="5289600" cy="4248150"/>
          </a:xfrm>
        </p:spPr>
        <p:txBody>
          <a:bodyPr/>
          <a:lstStyle>
            <a:lvl1pPr marL="0" indent="0">
              <a:buFontTx/>
              <a:buNone/>
              <a:defRPr sz="2200" baseline="0"/>
            </a:lvl1pPr>
            <a:lvl2pPr marL="360000" indent="0">
              <a:buFontTx/>
              <a:buNone/>
              <a:defRPr/>
            </a:lvl2pPr>
            <a:lvl3pPr marL="720000" indent="0">
              <a:buFontTx/>
              <a:buNone/>
              <a:defRPr/>
            </a:lvl3pPr>
            <a:lvl4pPr marL="1080000" indent="0">
              <a:buFontTx/>
              <a:buNone/>
              <a:defRPr/>
            </a:lvl4pPr>
            <a:lvl5pPr marL="1440000" indent="0">
              <a:buFontTx/>
              <a:buNone/>
              <a:defRPr/>
            </a:lvl5pPr>
          </a:lstStyle>
          <a:p>
            <a:pPr lvl="0"/>
            <a:r>
              <a:rPr lang="en-GB" noProof="0" dirty="0" err="1"/>
              <a:t>Mastertextformat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52230714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Smart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4421" y="921957"/>
            <a:ext cx="10943167" cy="484748"/>
          </a:xfrm>
        </p:spPr>
        <p:txBody>
          <a:bodyPr/>
          <a:lstStyle/>
          <a:p>
            <a:r>
              <a:rPr lang="en-GB" noProof="0" dirty="0" err="1"/>
              <a:t>Mastertitelformat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noProof="0" dirty="0" err="1"/>
              <a:t>Mastertextformat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  <a:p>
            <a:pPr lvl="1"/>
            <a:r>
              <a:rPr lang="en-GB" noProof="0" dirty="0" err="1"/>
              <a:t>Zweite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2"/>
            <a:r>
              <a:rPr lang="en-GB" noProof="0" dirty="0" err="1"/>
              <a:t>Dritte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3"/>
            <a:r>
              <a:rPr lang="en-GB" noProof="0" dirty="0" err="1"/>
              <a:t>Vierte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4"/>
            <a:r>
              <a:rPr lang="en-GB" noProof="0" dirty="0" err="1"/>
              <a:t>Fünfte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90611238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GB" noProof="0" dirty="0" err="1"/>
              <a:t>Mastertextformat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  <a:p>
            <a:pPr lvl="1"/>
            <a:r>
              <a:rPr lang="en-GB" noProof="0" dirty="0" err="1"/>
              <a:t>Zweite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2"/>
            <a:r>
              <a:rPr lang="en-GB" noProof="0" dirty="0" err="1"/>
              <a:t>Dritte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3"/>
            <a:r>
              <a:rPr lang="en-GB" noProof="0" dirty="0" err="1"/>
              <a:t>Vierte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4"/>
            <a:r>
              <a:rPr lang="en-GB" noProof="0" dirty="0" err="1"/>
              <a:t>Fünfte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54504194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/>
          <p:cNvSpPr>
            <a:spLocks noGrp="1"/>
          </p:cNvSpPr>
          <p:nvPr>
            <p:ph type="body" sz="quarter" idx="12" hasCustomPrompt="1"/>
          </p:nvPr>
        </p:nvSpPr>
        <p:spPr/>
        <p:txBody>
          <a:bodyPr/>
          <a:lstStyle>
            <a:lvl1pPr marL="360000" indent="-360000">
              <a:buClr>
                <a:schemeClr val="tx1"/>
              </a:buClr>
              <a:buFont typeface="+mj-lt"/>
              <a:buAutoNum type="arabicPeriod"/>
              <a:defRPr>
                <a:latin typeface="+mn-lt"/>
              </a:defRPr>
            </a:lvl1pPr>
            <a:lvl2pPr marL="360000" indent="-360000">
              <a:buClr>
                <a:schemeClr val="tx1"/>
              </a:buClr>
              <a:buFont typeface="+mj-lt"/>
              <a:buAutoNum type="arabicPeriod"/>
              <a:defRPr/>
            </a:lvl2pPr>
            <a:lvl3pPr marL="360000" indent="-360000">
              <a:buClr>
                <a:schemeClr val="tx1"/>
              </a:buClr>
              <a:buFont typeface="+mj-lt"/>
              <a:buAutoNum type="arabicPeriod"/>
              <a:defRPr/>
            </a:lvl3pPr>
            <a:lvl4pPr marL="360000" indent="-360000">
              <a:buClr>
                <a:schemeClr val="tx1"/>
              </a:buClr>
              <a:buFont typeface="+mj-lt"/>
              <a:buAutoNum type="arabicPeriod"/>
              <a:defRPr/>
            </a:lvl4pPr>
            <a:lvl5pPr marL="360000" indent="-360000">
              <a:buClr>
                <a:schemeClr val="tx1"/>
              </a:buClr>
              <a:buFont typeface="+mj-lt"/>
              <a:buAutoNum type="arabicPeriod"/>
              <a:defRPr/>
            </a:lvl5pPr>
          </a:lstStyle>
          <a:p>
            <a:pPr lvl="0"/>
            <a:r>
              <a:rPr lang="en-GB" noProof="0" dirty="0" err="1"/>
              <a:t>Mastertextformat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  <a:p>
            <a:pPr lvl="0"/>
            <a:r>
              <a:rPr lang="en-GB" noProof="0" dirty="0" err="1"/>
              <a:t>Zweite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0"/>
            <a:r>
              <a:rPr lang="en-GB" noProof="0" dirty="0" err="1"/>
              <a:t>Dritte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0"/>
            <a:r>
              <a:rPr lang="en-GB" noProof="0" dirty="0" err="1"/>
              <a:t>Vierte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</p:txBody>
      </p:sp>
      <p:sp>
        <p:nvSpPr>
          <p:cNvPr id="5" name="Textfeld 4"/>
          <p:cNvSpPr txBox="1"/>
          <p:nvPr userDrawn="1"/>
        </p:nvSpPr>
        <p:spPr>
          <a:xfrm>
            <a:off x="4691273" y="385638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sz="1800" dirty="0"/>
          </a:p>
        </p:txBody>
      </p:sp>
    </p:spTree>
    <p:extLst>
      <p:ext uri="{BB962C8B-B14F-4D97-AF65-F5344CB8AC3E}">
        <p14:creationId xmlns:p14="http://schemas.microsoft.com/office/powerpoint/2010/main" val="189735364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ock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420" y="1120481"/>
            <a:ext cx="3541685" cy="2592000"/>
          </a:xfrm>
          <a:prstGeom prst="rect">
            <a:avLst/>
          </a:prstGeom>
          <a:noFill/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49676" y="2060575"/>
            <a:ext cx="8117909" cy="484748"/>
          </a:xfrm>
        </p:spPr>
        <p:txBody>
          <a:bodyPr/>
          <a:lstStyle>
            <a:lvl1pPr>
              <a:defRPr baseline="0">
                <a:solidFill>
                  <a:schemeClr val="accent2"/>
                </a:solidFill>
                <a:latin typeface="Franklin Gothic Medium" charset="0"/>
              </a:defRPr>
            </a:lvl1pPr>
          </a:lstStyle>
          <a:p>
            <a:r>
              <a:rPr lang="en-GB" noProof="0" dirty="0" err="1"/>
              <a:t>Mastertitelformat</a:t>
            </a:r>
            <a:r>
              <a:rPr lang="de-DE" dirty="0"/>
              <a:t> bearbeiten</a:t>
            </a:r>
          </a:p>
        </p:txBody>
      </p:sp>
    </p:spTree>
    <p:extLst>
      <p:ext uri="{BB962C8B-B14F-4D97-AF65-F5344CB8AC3E}">
        <p14:creationId xmlns:p14="http://schemas.microsoft.com/office/powerpoint/2010/main" val="833431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3442" y="695614"/>
            <a:ext cx="7007503" cy="5413278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842756" y="2442944"/>
            <a:ext cx="6338189" cy="2664765"/>
          </a:xfrm>
        </p:spPr>
        <p:txBody>
          <a:bodyPr/>
          <a:lstStyle>
            <a:lvl1pPr>
              <a:defRPr sz="3500" baseline="0">
                <a:solidFill>
                  <a:schemeClr val="accent2"/>
                </a:solidFill>
                <a:latin typeface="+mj-lt"/>
              </a:defRPr>
            </a:lvl1pPr>
          </a:lstStyle>
          <a:p>
            <a:r>
              <a:rPr lang="en-GB" noProof="0" dirty="0" err="1"/>
              <a:t>Mastertitelformat</a:t>
            </a:r>
            <a:r>
              <a:rPr lang="de-DE" dirty="0"/>
              <a:t> bearbeiten</a:t>
            </a:r>
          </a:p>
        </p:txBody>
      </p:sp>
    </p:spTree>
    <p:extLst>
      <p:ext uri="{BB962C8B-B14F-4D97-AF65-F5344CB8AC3E}">
        <p14:creationId xmlns:p14="http://schemas.microsoft.com/office/powerpoint/2010/main" val="1146346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Images left and 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ildplatzhalter 5"/>
          <p:cNvSpPr>
            <a:spLocks noGrp="1"/>
          </p:cNvSpPr>
          <p:nvPr>
            <p:ph type="pic" sz="quarter" idx="12"/>
          </p:nvPr>
        </p:nvSpPr>
        <p:spPr>
          <a:xfrm>
            <a:off x="624417" y="2060576"/>
            <a:ext cx="5289600" cy="4248151"/>
          </a:xfrm>
        </p:spPr>
        <p:txBody>
          <a:bodyPr/>
          <a:lstStyle/>
          <a:p>
            <a:endParaRPr lang="en-GB" noProof="0" dirty="0"/>
          </a:p>
        </p:txBody>
      </p:sp>
      <p:sp>
        <p:nvSpPr>
          <p:cNvPr id="10" name="Textplatzhalter 8"/>
          <p:cNvSpPr>
            <a:spLocks noGrp="1"/>
          </p:cNvSpPr>
          <p:nvPr>
            <p:ph type="body" sz="quarter" idx="15"/>
          </p:nvPr>
        </p:nvSpPr>
        <p:spPr>
          <a:xfrm>
            <a:off x="6277984" y="2060573"/>
            <a:ext cx="5289600" cy="4248152"/>
          </a:xfrm>
        </p:spPr>
        <p:txBody>
          <a:bodyPr/>
          <a:lstStyle>
            <a:lvl1pPr marL="0" indent="0">
              <a:buFontTx/>
              <a:buNone/>
              <a:defRPr sz="2200" baseline="0"/>
            </a:lvl1pPr>
            <a:lvl2pPr marL="360000" indent="0">
              <a:buFontTx/>
              <a:buNone/>
              <a:defRPr/>
            </a:lvl2pPr>
            <a:lvl3pPr marL="720000" indent="0">
              <a:buFontTx/>
              <a:buNone/>
              <a:defRPr/>
            </a:lvl3pPr>
            <a:lvl4pPr marL="1080000" indent="0">
              <a:buFontTx/>
              <a:buNone/>
              <a:defRPr/>
            </a:lvl4pPr>
            <a:lvl5pPr marL="1440000" indent="0">
              <a:buFontTx/>
              <a:buNone/>
              <a:defRPr/>
            </a:lvl5pPr>
          </a:lstStyle>
          <a:p>
            <a:pPr lvl="0"/>
            <a:r>
              <a:rPr lang="en-GB" noProof="0" dirty="0" err="1"/>
              <a:t>Mastertextformat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890811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Images right and Tex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ildplatzhalter 5"/>
          <p:cNvSpPr>
            <a:spLocks noGrp="1"/>
          </p:cNvSpPr>
          <p:nvPr>
            <p:ph type="pic" sz="quarter" idx="12"/>
          </p:nvPr>
        </p:nvSpPr>
        <p:spPr>
          <a:xfrm>
            <a:off x="6277984" y="2060576"/>
            <a:ext cx="5289600" cy="4248151"/>
          </a:xfrm>
        </p:spPr>
        <p:txBody>
          <a:bodyPr/>
          <a:lstStyle/>
          <a:p>
            <a:endParaRPr lang="en-GB" noProof="0" dirty="0"/>
          </a:p>
        </p:txBody>
      </p:sp>
      <p:sp>
        <p:nvSpPr>
          <p:cNvPr id="10" name="Textplatzhalter 8"/>
          <p:cNvSpPr>
            <a:spLocks noGrp="1"/>
          </p:cNvSpPr>
          <p:nvPr>
            <p:ph type="body" sz="quarter" idx="15"/>
          </p:nvPr>
        </p:nvSpPr>
        <p:spPr>
          <a:xfrm>
            <a:off x="624417" y="2060573"/>
            <a:ext cx="5289600" cy="4248152"/>
          </a:xfrm>
        </p:spPr>
        <p:txBody>
          <a:bodyPr/>
          <a:lstStyle>
            <a:lvl1pPr marL="0" indent="0" algn="l">
              <a:buFontTx/>
              <a:buNone/>
              <a:defRPr sz="2200" baseline="0"/>
            </a:lvl1pPr>
            <a:lvl2pPr marL="360000" indent="0">
              <a:buFontTx/>
              <a:buNone/>
              <a:defRPr/>
            </a:lvl2pPr>
            <a:lvl3pPr marL="720000" indent="0">
              <a:buFontTx/>
              <a:buNone/>
              <a:defRPr/>
            </a:lvl3pPr>
            <a:lvl4pPr marL="1080000" indent="0">
              <a:buFontTx/>
              <a:buNone/>
              <a:defRPr/>
            </a:lvl4pPr>
            <a:lvl5pPr marL="1440000" indent="0">
              <a:buFontTx/>
              <a:buNone/>
              <a:defRPr/>
            </a:lvl5pPr>
          </a:lstStyle>
          <a:p>
            <a:pPr lvl="0"/>
            <a:r>
              <a:rPr lang="en-GB" noProof="0" dirty="0" err="1"/>
              <a:t>Mastertextformat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57338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iagrammplatzhalter 5"/>
          <p:cNvSpPr>
            <a:spLocks noGrp="1"/>
          </p:cNvSpPr>
          <p:nvPr>
            <p:ph type="chart" sz="quarter" idx="12"/>
          </p:nvPr>
        </p:nvSpPr>
        <p:spPr>
          <a:xfrm>
            <a:off x="624421" y="2060575"/>
            <a:ext cx="5471583" cy="4248150"/>
          </a:xfrm>
        </p:spPr>
        <p:txBody>
          <a:bodyPr/>
          <a:lstStyle/>
          <a:p>
            <a:endParaRPr lang="en-GB" noProof="0" dirty="0"/>
          </a:p>
        </p:txBody>
      </p:sp>
      <p:sp>
        <p:nvSpPr>
          <p:cNvPr id="7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6277984" y="2060575"/>
            <a:ext cx="5289600" cy="4248150"/>
          </a:xfrm>
        </p:spPr>
        <p:txBody>
          <a:bodyPr/>
          <a:lstStyle>
            <a:lvl1pPr marL="0" indent="0">
              <a:buFontTx/>
              <a:buNone/>
              <a:defRPr sz="2200" baseline="0"/>
            </a:lvl1pPr>
            <a:lvl2pPr marL="360000" indent="0">
              <a:buFontTx/>
              <a:buNone/>
              <a:defRPr/>
            </a:lvl2pPr>
            <a:lvl3pPr marL="720000" indent="0">
              <a:buFontTx/>
              <a:buNone/>
              <a:defRPr/>
            </a:lvl3pPr>
            <a:lvl4pPr marL="1080000" indent="0">
              <a:buFontTx/>
              <a:buNone/>
              <a:defRPr/>
            </a:lvl4pPr>
            <a:lvl5pPr marL="1440000" indent="0">
              <a:buFontTx/>
              <a:buNone/>
              <a:defRPr/>
            </a:lvl5pPr>
          </a:lstStyle>
          <a:p>
            <a:pPr lvl="0"/>
            <a:r>
              <a:rPr lang="en-GB" noProof="0" dirty="0" err="1"/>
              <a:t>Mastertextformat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69284568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mart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noProof="0" dirty="0" err="1"/>
              <a:t>Mastertextformat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  <a:p>
            <a:pPr lvl="1"/>
            <a:r>
              <a:rPr lang="en-GB" noProof="0" dirty="0" err="1"/>
              <a:t>Zweite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2"/>
            <a:r>
              <a:rPr lang="en-GB" noProof="0" dirty="0" err="1"/>
              <a:t>Dritte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3"/>
            <a:r>
              <a:rPr lang="en-GB" noProof="0" dirty="0" err="1"/>
              <a:t>Vierte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4"/>
            <a:r>
              <a:rPr lang="en-GB" noProof="0" dirty="0" err="1"/>
              <a:t>Fünfte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419815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5" Type="http://schemas.openxmlformats.org/officeDocument/2006/relationships/slideLayout" Target="../slideLayouts/slideLayout8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7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5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5" Type="http://schemas.openxmlformats.org/officeDocument/2006/relationships/image" Target="../media/image7.jpg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image" Target="../media/image6.jp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6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35.xml"/><Relationship Id="rId9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5" Type="http://schemas.openxmlformats.org/officeDocument/2006/relationships/slideLayout" Target="../slideLayouts/slideLayout44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3.xml"/><Relationship Id="rId9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image" Target="../media/image11.jpeg"/><Relationship Id="rId5" Type="http://schemas.openxmlformats.org/officeDocument/2006/relationships/slideLayout" Target="../slideLayouts/slideLayout52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51.xml"/><Relationship Id="rId9" Type="http://schemas.openxmlformats.org/officeDocument/2006/relationships/theme" Target="../theme/theme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617011" y="2060580"/>
            <a:ext cx="10957983" cy="615553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en-GB" noProof="0" dirty="0" err="1"/>
              <a:t>Mastertitelformat</a:t>
            </a:r>
            <a:r>
              <a:rPr lang="de-AT" dirty="0"/>
              <a:t> bearbeiten</a:t>
            </a:r>
            <a:endParaRPr lang="de-DE" dirty="0"/>
          </a:p>
        </p:txBody>
      </p:sp>
      <p:pic>
        <p:nvPicPr>
          <p:cNvPr id="8" name="Bild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86754" y="355345"/>
            <a:ext cx="1965964" cy="313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04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4" r:id="rId1"/>
    <p:sldLayoutId id="2147483839" r:id="rId2"/>
    <p:sldLayoutId id="2147483840" r:id="rId3"/>
  </p:sldLayoutIdLst>
  <p:hf hdr="0" dt="0"/>
  <p:txStyles>
    <p:titleStyle>
      <a:lvl1pPr algn="l" defTabSz="609570" rtl="0" eaLnBrk="1" latinLnBrk="0" hangingPunct="1">
        <a:spcBef>
          <a:spcPct val="0"/>
        </a:spcBef>
        <a:buNone/>
        <a:defRPr sz="4000" kern="1200" baseline="0">
          <a:solidFill>
            <a:schemeClr val="tx1"/>
          </a:solidFill>
          <a:latin typeface="Franklin Gothic Demi" charset="0"/>
          <a:ea typeface="+mj-ea"/>
          <a:cs typeface="+mj-cs"/>
        </a:defRPr>
      </a:lvl1pPr>
    </p:titleStyle>
    <p:bodyStyle>
      <a:lvl1pPr marL="457178" indent="-457178" algn="l" defTabSz="609570" rtl="0" eaLnBrk="1" latinLnBrk="0" hangingPunct="1">
        <a:spcBef>
          <a:spcPct val="20000"/>
        </a:spcBef>
        <a:buFont typeface="Arial"/>
        <a:buChar char="•"/>
        <a:defRPr sz="1500" b="0" i="0" kern="1200" baseline="0">
          <a:solidFill>
            <a:schemeClr val="tx1"/>
          </a:solidFill>
          <a:latin typeface="Franklin Gothic Book Standard" charset="0"/>
          <a:ea typeface="+mn-ea"/>
          <a:cs typeface="+mn-cs"/>
        </a:defRPr>
      </a:lvl1pPr>
      <a:lvl2pPr marL="990550" indent="-380981" algn="l" defTabSz="609570" rtl="0" eaLnBrk="1" latinLnBrk="0" hangingPunct="1">
        <a:spcBef>
          <a:spcPct val="20000"/>
        </a:spcBef>
        <a:buFont typeface="Arial"/>
        <a:buChar char="–"/>
        <a:defRPr sz="1500" b="0" i="0" kern="1200" baseline="0">
          <a:solidFill>
            <a:schemeClr val="tx1"/>
          </a:solidFill>
          <a:latin typeface="Franklin Gothic Book Standard" charset="0"/>
          <a:ea typeface="+mn-ea"/>
          <a:cs typeface="+mn-cs"/>
        </a:defRPr>
      </a:lvl2pPr>
      <a:lvl3pPr marL="1523925" indent="-304784" algn="l" defTabSz="609570" rtl="0" eaLnBrk="1" latinLnBrk="0" hangingPunct="1">
        <a:spcBef>
          <a:spcPct val="20000"/>
        </a:spcBef>
        <a:buFont typeface="Arial"/>
        <a:buChar char="•"/>
        <a:defRPr sz="1500" b="0" i="0" kern="1200" baseline="0">
          <a:solidFill>
            <a:schemeClr val="tx1"/>
          </a:solidFill>
          <a:latin typeface="Franklin Gothic Book Standard" charset="0"/>
          <a:ea typeface="+mn-ea"/>
          <a:cs typeface="+mn-cs"/>
        </a:defRPr>
      </a:lvl3pPr>
      <a:lvl4pPr marL="2133493" indent="-304784" algn="l" defTabSz="609570" rtl="0" eaLnBrk="1" latinLnBrk="0" hangingPunct="1">
        <a:spcBef>
          <a:spcPct val="20000"/>
        </a:spcBef>
        <a:buFont typeface="Arial"/>
        <a:buChar char="–"/>
        <a:defRPr sz="1500" b="0" i="0" kern="1200" baseline="0">
          <a:solidFill>
            <a:schemeClr val="tx1"/>
          </a:solidFill>
          <a:latin typeface="Franklin Gothic Book Standard" charset="0"/>
          <a:ea typeface="+mn-ea"/>
          <a:cs typeface="+mn-cs"/>
        </a:defRPr>
      </a:lvl4pPr>
      <a:lvl5pPr marL="2743062" indent="-304784" algn="l" defTabSz="609570" rtl="0" eaLnBrk="1" latinLnBrk="0" hangingPunct="1">
        <a:spcBef>
          <a:spcPct val="20000"/>
        </a:spcBef>
        <a:buFont typeface="Arial"/>
        <a:buChar char="»"/>
        <a:defRPr sz="1500" b="0" i="0" kern="1200" baseline="0">
          <a:solidFill>
            <a:schemeClr val="tx1"/>
          </a:solidFill>
          <a:latin typeface="Franklin Gothic Book Standard" charset="0"/>
          <a:ea typeface="+mn-ea"/>
          <a:cs typeface="+mn-cs"/>
        </a:defRPr>
      </a:lvl5pPr>
      <a:lvl6pPr marL="335263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20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341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4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pos="393" userDrawn="1">
          <p15:clr>
            <a:srgbClr val="F26B43"/>
          </p15:clr>
        </p15:guide>
        <p15:guide id="3" pos="7287" userDrawn="1">
          <p15:clr>
            <a:srgbClr val="F26B43"/>
          </p15:clr>
        </p15:guide>
        <p15:guide id="4" orient="horz" pos="2160" userDrawn="1">
          <p15:clr>
            <a:srgbClr val="F26B43"/>
          </p15:clr>
        </p15:guide>
        <p15:guide id="5" orient="horz" pos="3861" userDrawn="1">
          <p15:clr>
            <a:srgbClr val="F26B43"/>
          </p15:clr>
        </p15:guide>
        <p15:guide id="6" orient="horz" pos="187" userDrawn="1">
          <p15:clr>
            <a:srgbClr val="F26B43"/>
          </p15:clr>
        </p15:guide>
        <p15:guide id="7" orient="horz" pos="1298" userDrawn="1">
          <p15:clr>
            <a:srgbClr val="F26B43"/>
          </p15:clr>
        </p15:guide>
        <p15:guide id="8" pos="4536" userDrawn="1">
          <p15:clr>
            <a:srgbClr val="F26B43"/>
          </p15:clr>
        </p15:guide>
        <p15:guide id="9" orient="horz" pos="572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624421" y="921957"/>
            <a:ext cx="10943167" cy="969496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en-GB" noProof="0" dirty="0"/>
              <a:t>Insert title for the sheet with two lines </a:t>
            </a:r>
            <a:br>
              <a:rPr lang="en-GB" noProof="0" dirty="0"/>
            </a:br>
            <a:r>
              <a:rPr lang="en-GB" noProof="0" dirty="0"/>
              <a:t>of text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24421" y="2060575"/>
            <a:ext cx="10943167" cy="42481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 err="1"/>
              <a:t>Mastertextformat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r>
              <a:rPr lang="en-GB" noProof="0" dirty="0"/>
              <a:t> </a:t>
            </a:r>
          </a:p>
          <a:p>
            <a:pPr lvl="1"/>
            <a:r>
              <a:rPr lang="en-GB" noProof="0" dirty="0" err="1"/>
              <a:t>Zweite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r>
              <a:rPr lang="en-GB" noProof="0" dirty="0"/>
              <a:t> </a:t>
            </a:r>
          </a:p>
          <a:p>
            <a:pPr lvl="2"/>
            <a:r>
              <a:rPr lang="en-GB" noProof="0" dirty="0" err="1"/>
              <a:t>Dritte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r>
              <a:rPr lang="en-GB" noProof="0" dirty="0"/>
              <a:t> </a:t>
            </a:r>
          </a:p>
          <a:p>
            <a:pPr lvl="3"/>
            <a:r>
              <a:rPr lang="en-GB" noProof="0" dirty="0" err="1"/>
              <a:t>Vierte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r>
              <a:rPr lang="en-GB" noProof="0" dirty="0"/>
              <a:t> </a:t>
            </a:r>
          </a:p>
          <a:p>
            <a:pPr lvl="4"/>
            <a:r>
              <a:rPr lang="en-GB" noProof="0" dirty="0" err="1"/>
              <a:t>Fünfte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</p:txBody>
      </p:sp>
      <p:pic>
        <p:nvPicPr>
          <p:cNvPr id="6" name="Bild 7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86754" y="355345"/>
            <a:ext cx="1965964" cy="313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680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3" r:id="rId2"/>
    <p:sldLayoutId id="2147483857" r:id="rId3"/>
    <p:sldLayoutId id="2147483858" r:id="rId4"/>
    <p:sldLayoutId id="2147483849" r:id="rId5"/>
    <p:sldLayoutId id="2147483859" r:id="rId6"/>
    <p:sldLayoutId id="2147483855" r:id="rId7"/>
    <p:sldLayoutId id="2147483829" r:id="rId8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500" b="0" i="0" kern="1200" baseline="0">
          <a:solidFill>
            <a:schemeClr val="tx1"/>
          </a:solidFill>
          <a:latin typeface="Franklin Gothic Demi" charset="0"/>
          <a:ea typeface="+mj-ea"/>
          <a:cs typeface="+mj-cs"/>
        </a:defRPr>
      </a:lvl1pPr>
    </p:titleStyle>
    <p:bodyStyle>
      <a:lvl1pPr marL="360000" indent="-360000" algn="l" defTabSz="914400" rtl="0" eaLnBrk="1" latinLnBrk="0" hangingPunct="1">
        <a:lnSpc>
          <a:spcPct val="90000"/>
        </a:lnSpc>
        <a:spcBef>
          <a:spcPts val="1000"/>
        </a:spcBef>
        <a:spcAft>
          <a:spcPts val="500"/>
        </a:spcAft>
        <a:buClr>
          <a:schemeClr val="tx1"/>
        </a:buClr>
        <a:buFont typeface="Arial"/>
        <a:buChar char="•"/>
        <a:defRPr sz="22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20000" indent="-360000" algn="l" defTabSz="914400" rtl="0" eaLnBrk="1" latinLnBrk="0" hangingPunct="1">
        <a:lnSpc>
          <a:spcPct val="90000"/>
        </a:lnSpc>
        <a:spcBef>
          <a:spcPts val="1000"/>
        </a:spcBef>
        <a:spcAft>
          <a:spcPts val="500"/>
        </a:spcAft>
        <a:buClr>
          <a:schemeClr val="tx1"/>
        </a:buClr>
        <a:buFont typeface="Symbol" charset="2"/>
        <a:buChar char="-"/>
        <a:defRPr sz="22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080000" indent="-360000" algn="l" defTabSz="914400" rtl="0" eaLnBrk="1" latinLnBrk="0" hangingPunct="1">
        <a:lnSpc>
          <a:spcPct val="90000"/>
        </a:lnSpc>
        <a:spcBef>
          <a:spcPts val="1000"/>
        </a:spcBef>
        <a:spcAft>
          <a:spcPts val="500"/>
        </a:spcAft>
        <a:buFont typeface="Symbol" charset="2"/>
        <a:buChar char="-"/>
        <a:defRPr sz="22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440000" indent="-360000" algn="l" defTabSz="914400" rtl="0" eaLnBrk="1" latinLnBrk="0" hangingPunct="1">
        <a:lnSpc>
          <a:spcPct val="90000"/>
        </a:lnSpc>
        <a:spcBef>
          <a:spcPts val="1000"/>
        </a:spcBef>
        <a:spcAft>
          <a:spcPts val="500"/>
        </a:spcAft>
        <a:buFont typeface="Symbol" charset="2"/>
        <a:buChar char="-"/>
        <a:defRPr sz="22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00000" indent="-360000" algn="l" defTabSz="914400" rtl="0" eaLnBrk="1" latinLnBrk="0" hangingPunct="1">
        <a:lnSpc>
          <a:spcPct val="90000"/>
        </a:lnSpc>
        <a:spcBef>
          <a:spcPts val="1000"/>
        </a:spcBef>
        <a:spcAft>
          <a:spcPts val="500"/>
        </a:spcAft>
        <a:buFont typeface="Symbol" charset="2"/>
        <a:buChar char="-"/>
        <a:defRPr sz="22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pos="7287" userDrawn="1">
          <p15:clr>
            <a:srgbClr val="F26B43"/>
          </p15:clr>
        </p15:guide>
        <p15:guide id="3" pos="393" userDrawn="1">
          <p15:clr>
            <a:srgbClr val="F26B43"/>
          </p15:clr>
        </p15:guide>
        <p15:guide id="4" orient="horz" pos="2160" userDrawn="1">
          <p15:clr>
            <a:srgbClr val="F26B43"/>
          </p15:clr>
        </p15:guide>
        <p15:guide id="5" orient="horz" pos="4110" userDrawn="1">
          <p15:clr>
            <a:srgbClr val="F26B43"/>
          </p15:clr>
        </p15:guide>
        <p15:guide id="6" orient="horz" pos="3974" userDrawn="1">
          <p15:clr>
            <a:srgbClr val="F26B43"/>
          </p15:clr>
        </p15:guide>
        <p15:guide id="7" orient="horz" pos="572" userDrawn="1">
          <p15:clr>
            <a:srgbClr val="F26B43"/>
          </p15:clr>
        </p15:guide>
        <p15:guide id="8" orient="horz" pos="1298" userDrawn="1">
          <p15:clr>
            <a:srgbClr val="F26B43"/>
          </p15:clr>
        </p15:guide>
        <p15:guide id="9" orient="horz" pos="187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624418" y="921957"/>
            <a:ext cx="10943167" cy="969496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en-GB" noProof="0" dirty="0"/>
              <a:t>Insert title for the sheet with two lines </a:t>
            </a:r>
            <a:br>
              <a:rPr lang="en-GB" noProof="0" dirty="0"/>
            </a:br>
            <a:r>
              <a:rPr lang="en-GB" noProof="0" dirty="0"/>
              <a:t>of text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24418" y="2060575"/>
            <a:ext cx="10943167" cy="42481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 err="1"/>
              <a:t>Mastertextformat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r>
              <a:rPr lang="en-GB" noProof="0" dirty="0"/>
              <a:t> </a:t>
            </a:r>
          </a:p>
          <a:p>
            <a:pPr lvl="1"/>
            <a:r>
              <a:rPr lang="en-GB" noProof="0" dirty="0" err="1"/>
              <a:t>Zweite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r>
              <a:rPr lang="en-GB" noProof="0" dirty="0"/>
              <a:t> </a:t>
            </a:r>
          </a:p>
          <a:p>
            <a:pPr lvl="2"/>
            <a:r>
              <a:rPr lang="en-GB" noProof="0" dirty="0" err="1"/>
              <a:t>Dritte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r>
              <a:rPr lang="en-GB" noProof="0" dirty="0"/>
              <a:t> </a:t>
            </a:r>
          </a:p>
          <a:p>
            <a:pPr lvl="3"/>
            <a:r>
              <a:rPr lang="en-GB" noProof="0" dirty="0" err="1"/>
              <a:t>Vierte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r>
              <a:rPr lang="en-GB" noProof="0" dirty="0"/>
              <a:t> </a:t>
            </a:r>
          </a:p>
          <a:p>
            <a:pPr lvl="4"/>
            <a:r>
              <a:rPr lang="en-GB" noProof="0" dirty="0" err="1"/>
              <a:t>Fünfte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</p:txBody>
      </p:sp>
      <p:pic>
        <p:nvPicPr>
          <p:cNvPr id="7" name="Bild 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46304" y="302179"/>
            <a:ext cx="2621280" cy="313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393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500" b="0" i="0" kern="1200" baseline="0">
          <a:solidFill>
            <a:schemeClr val="tx1"/>
          </a:solidFill>
          <a:latin typeface="Franklin Gothic Demi" charset="0"/>
          <a:ea typeface="+mj-ea"/>
          <a:cs typeface="+mj-cs"/>
        </a:defRPr>
      </a:lvl1pPr>
    </p:titleStyle>
    <p:bodyStyle>
      <a:lvl1pPr marL="360000" indent="-360000" algn="l" defTabSz="914400" rtl="0" eaLnBrk="1" latinLnBrk="0" hangingPunct="1">
        <a:lnSpc>
          <a:spcPct val="90000"/>
        </a:lnSpc>
        <a:spcBef>
          <a:spcPts val="1000"/>
        </a:spcBef>
        <a:spcAft>
          <a:spcPts val="500"/>
        </a:spcAft>
        <a:buClr>
          <a:schemeClr val="tx1"/>
        </a:buClr>
        <a:buFont typeface="Arial"/>
        <a:buChar char="•"/>
        <a:defRPr sz="22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20000" indent="-360000" algn="l" defTabSz="914400" rtl="0" eaLnBrk="1" latinLnBrk="0" hangingPunct="1">
        <a:lnSpc>
          <a:spcPct val="90000"/>
        </a:lnSpc>
        <a:spcBef>
          <a:spcPts val="1000"/>
        </a:spcBef>
        <a:spcAft>
          <a:spcPts val="500"/>
        </a:spcAft>
        <a:buClr>
          <a:schemeClr val="tx1"/>
        </a:buClr>
        <a:buFont typeface="Symbol" charset="2"/>
        <a:buChar char="-"/>
        <a:defRPr sz="22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080000" indent="-360000" algn="l" defTabSz="914400" rtl="0" eaLnBrk="1" latinLnBrk="0" hangingPunct="1">
        <a:lnSpc>
          <a:spcPct val="90000"/>
        </a:lnSpc>
        <a:spcBef>
          <a:spcPts val="1000"/>
        </a:spcBef>
        <a:spcAft>
          <a:spcPts val="500"/>
        </a:spcAft>
        <a:buFont typeface="Symbol" charset="2"/>
        <a:buChar char="-"/>
        <a:defRPr sz="22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440000" indent="-360000" algn="l" defTabSz="914400" rtl="0" eaLnBrk="1" latinLnBrk="0" hangingPunct="1">
        <a:lnSpc>
          <a:spcPct val="90000"/>
        </a:lnSpc>
        <a:spcBef>
          <a:spcPts val="1000"/>
        </a:spcBef>
        <a:spcAft>
          <a:spcPts val="500"/>
        </a:spcAft>
        <a:buFont typeface="Symbol" charset="2"/>
        <a:buChar char="-"/>
        <a:defRPr sz="22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00000" indent="-360000" algn="l" defTabSz="914400" rtl="0" eaLnBrk="1" latinLnBrk="0" hangingPunct="1">
        <a:lnSpc>
          <a:spcPct val="90000"/>
        </a:lnSpc>
        <a:spcBef>
          <a:spcPts val="1000"/>
        </a:spcBef>
        <a:spcAft>
          <a:spcPts val="500"/>
        </a:spcAft>
        <a:buFont typeface="Symbol" charset="2"/>
        <a:buChar char="-"/>
        <a:defRPr sz="22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80">
          <p15:clr>
            <a:srgbClr val="F26B43"/>
          </p15:clr>
        </p15:guide>
        <p15:guide id="2" pos="5465">
          <p15:clr>
            <a:srgbClr val="F26B43"/>
          </p15:clr>
        </p15:guide>
        <p15:guide id="3" pos="295">
          <p15:clr>
            <a:srgbClr val="F26B43"/>
          </p15:clr>
        </p15:guide>
        <p15:guide id="4" orient="horz" pos="2160">
          <p15:clr>
            <a:srgbClr val="F26B43"/>
          </p15:clr>
        </p15:guide>
        <p15:guide id="5" orient="horz" pos="4110">
          <p15:clr>
            <a:srgbClr val="F26B43"/>
          </p15:clr>
        </p15:guide>
        <p15:guide id="6" orient="horz" pos="3974">
          <p15:clr>
            <a:srgbClr val="F26B43"/>
          </p15:clr>
        </p15:guide>
        <p15:guide id="7" orient="horz" pos="572">
          <p15:clr>
            <a:srgbClr val="F26B43"/>
          </p15:clr>
        </p15:guide>
        <p15:guide id="8" orient="horz" pos="1298">
          <p15:clr>
            <a:srgbClr val="F26B43"/>
          </p15:clr>
        </p15:guide>
        <p15:guide id="9" orient="horz" pos="187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D70FDD-5A3F-624F-B972-B77413D01100}" type="datetimeFigureOut">
              <a:rPr lang="it-IT" smtClean="0"/>
              <a:t>22/06/2021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667689-49FA-1547-AACF-A50ECCD17C99}" type="slidenum">
              <a:rPr lang="it-IT" smtClean="0"/>
              <a:t>‹Nº›</a:t>
            </a:fld>
            <a:endParaRPr lang="it-IT"/>
          </a:p>
        </p:txBody>
      </p:sp>
      <p:pic>
        <p:nvPicPr>
          <p:cNvPr id="9" name="Immagine 8" descr="Immagine che contiene gioco&#10;&#10;Descrizione generata automaticamente">
            <a:extLst>
              <a:ext uri="{FF2B5EF4-FFF2-40B4-BE49-F238E27FC236}">
                <a16:creationId xmlns:a16="http://schemas.microsoft.com/office/drawing/2014/main" id="{B407E1CF-91E8-B742-8E9A-017BC01808DE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E6ACE8B0-53BD-0B49-BE75-9C4DD93CF0A7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1951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1" r:id="rId1"/>
    <p:sldLayoutId id="2147483972" r:id="rId2"/>
    <p:sldLayoutId id="2147483973" r:id="rId3"/>
    <p:sldLayoutId id="2147483974" r:id="rId4"/>
    <p:sldLayoutId id="2147483975" r:id="rId5"/>
    <p:sldLayoutId id="2147483976" r:id="rId6"/>
    <p:sldLayoutId id="2147483977" r:id="rId7"/>
    <p:sldLayoutId id="2147483978" r:id="rId8"/>
    <p:sldLayoutId id="2147483979" r:id="rId9"/>
    <p:sldLayoutId id="2147483980" r:id="rId10"/>
    <p:sldLayoutId id="2147483981" r:id="rId11"/>
    <p:sldLayoutId id="2147483982" r:id="rId12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624421" y="921957"/>
            <a:ext cx="10943167" cy="969496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en-GB" noProof="0" dirty="0"/>
              <a:t>Insert title for the sheet with two lines </a:t>
            </a:r>
            <a:br>
              <a:rPr lang="en-GB" noProof="0" dirty="0"/>
            </a:br>
            <a:r>
              <a:rPr lang="en-GB" noProof="0" dirty="0"/>
              <a:t>of text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24421" y="2060575"/>
            <a:ext cx="10943167" cy="42481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 err="1"/>
              <a:t>Mastertextformat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r>
              <a:rPr lang="en-GB" noProof="0" dirty="0"/>
              <a:t> </a:t>
            </a:r>
          </a:p>
          <a:p>
            <a:pPr lvl="1"/>
            <a:r>
              <a:rPr lang="en-GB" noProof="0" dirty="0" err="1"/>
              <a:t>Zweite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r>
              <a:rPr lang="en-GB" noProof="0" dirty="0"/>
              <a:t> </a:t>
            </a:r>
          </a:p>
          <a:p>
            <a:pPr lvl="2"/>
            <a:r>
              <a:rPr lang="en-GB" noProof="0" dirty="0" err="1"/>
              <a:t>Dritte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r>
              <a:rPr lang="en-GB" noProof="0" dirty="0"/>
              <a:t> </a:t>
            </a:r>
          </a:p>
          <a:p>
            <a:pPr lvl="3"/>
            <a:r>
              <a:rPr lang="en-GB" noProof="0" dirty="0" err="1"/>
              <a:t>Vierte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r>
              <a:rPr lang="en-GB" noProof="0" dirty="0"/>
              <a:t> </a:t>
            </a:r>
          </a:p>
          <a:p>
            <a:pPr lvl="4"/>
            <a:r>
              <a:rPr lang="en-GB" noProof="0" dirty="0" err="1"/>
              <a:t>Fünfte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</p:txBody>
      </p:sp>
      <p:pic>
        <p:nvPicPr>
          <p:cNvPr id="7" name="Bild 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27447" y="302180"/>
            <a:ext cx="1965964" cy="313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085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4" r:id="rId1"/>
    <p:sldLayoutId id="2147483985" r:id="rId2"/>
    <p:sldLayoutId id="2147483986" r:id="rId3"/>
    <p:sldLayoutId id="2147483987" r:id="rId4"/>
    <p:sldLayoutId id="2147483988" r:id="rId5"/>
    <p:sldLayoutId id="2147483989" r:id="rId6"/>
    <p:sldLayoutId id="2147483990" r:id="rId7"/>
    <p:sldLayoutId id="2147483991" r:id="rId8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500" b="0" i="0" kern="1200" baseline="0">
          <a:solidFill>
            <a:schemeClr val="tx1"/>
          </a:solidFill>
          <a:latin typeface="Franklin Gothic Demi" charset="0"/>
          <a:ea typeface="+mj-ea"/>
          <a:cs typeface="+mj-cs"/>
        </a:defRPr>
      </a:lvl1pPr>
    </p:titleStyle>
    <p:bodyStyle>
      <a:lvl1pPr marL="360000" indent="-360000" algn="l" defTabSz="914400" rtl="0" eaLnBrk="1" latinLnBrk="0" hangingPunct="1">
        <a:lnSpc>
          <a:spcPct val="90000"/>
        </a:lnSpc>
        <a:spcBef>
          <a:spcPts val="1000"/>
        </a:spcBef>
        <a:spcAft>
          <a:spcPts val="500"/>
        </a:spcAft>
        <a:buClr>
          <a:schemeClr val="tx1"/>
        </a:buClr>
        <a:buFont typeface="Arial"/>
        <a:buChar char="•"/>
        <a:defRPr sz="22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20000" indent="-360000" algn="l" defTabSz="914400" rtl="0" eaLnBrk="1" latinLnBrk="0" hangingPunct="1">
        <a:lnSpc>
          <a:spcPct val="90000"/>
        </a:lnSpc>
        <a:spcBef>
          <a:spcPts val="1000"/>
        </a:spcBef>
        <a:spcAft>
          <a:spcPts val="500"/>
        </a:spcAft>
        <a:buClr>
          <a:schemeClr val="tx1"/>
        </a:buClr>
        <a:buFont typeface="Symbol" charset="2"/>
        <a:buChar char="-"/>
        <a:defRPr sz="22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080000" indent="-360000" algn="l" defTabSz="914400" rtl="0" eaLnBrk="1" latinLnBrk="0" hangingPunct="1">
        <a:lnSpc>
          <a:spcPct val="90000"/>
        </a:lnSpc>
        <a:spcBef>
          <a:spcPts val="1000"/>
        </a:spcBef>
        <a:spcAft>
          <a:spcPts val="500"/>
        </a:spcAft>
        <a:buFont typeface="Symbol" charset="2"/>
        <a:buChar char="-"/>
        <a:defRPr sz="22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440000" indent="-360000" algn="l" defTabSz="914400" rtl="0" eaLnBrk="1" latinLnBrk="0" hangingPunct="1">
        <a:lnSpc>
          <a:spcPct val="90000"/>
        </a:lnSpc>
        <a:spcBef>
          <a:spcPts val="1000"/>
        </a:spcBef>
        <a:spcAft>
          <a:spcPts val="500"/>
        </a:spcAft>
        <a:buFont typeface="Symbol" charset="2"/>
        <a:buChar char="-"/>
        <a:defRPr sz="22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00000" indent="-360000" algn="l" defTabSz="914400" rtl="0" eaLnBrk="1" latinLnBrk="0" hangingPunct="1">
        <a:lnSpc>
          <a:spcPct val="90000"/>
        </a:lnSpc>
        <a:spcBef>
          <a:spcPts val="1000"/>
        </a:spcBef>
        <a:spcAft>
          <a:spcPts val="500"/>
        </a:spcAft>
        <a:buFont typeface="Symbol" charset="2"/>
        <a:buChar char="-"/>
        <a:defRPr sz="22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pos="7287">
          <p15:clr>
            <a:srgbClr val="F26B43"/>
          </p15:clr>
        </p15:guide>
        <p15:guide id="3" pos="393">
          <p15:clr>
            <a:srgbClr val="F26B43"/>
          </p15:clr>
        </p15:guide>
        <p15:guide id="4" orient="horz" pos="2160">
          <p15:clr>
            <a:srgbClr val="F26B43"/>
          </p15:clr>
        </p15:guide>
        <p15:guide id="5" orient="horz" pos="4110">
          <p15:clr>
            <a:srgbClr val="F26B43"/>
          </p15:clr>
        </p15:guide>
        <p15:guide id="6" orient="horz" pos="3974">
          <p15:clr>
            <a:srgbClr val="F26B43"/>
          </p15:clr>
        </p15:guide>
        <p15:guide id="7" orient="horz" pos="572">
          <p15:clr>
            <a:srgbClr val="F26B43"/>
          </p15:clr>
        </p15:guide>
        <p15:guide id="8" orient="horz" pos="1298">
          <p15:clr>
            <a:srgbClr val="F26B43"/>
          </p15:clr>
        </p15:guide>
        <p15:guide id="9" orient="horz" pos="187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624421" y="921957"/>
            <a:ext cx="10943167" cy="969496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en-GB" noProof="0" dirty="0"/>
              <a:t>Insert title for the sheet with two lines </a:t>
            </a:r>
            <a:br>
              <a:rPr lang="en-GB" noProof="0" dirty="0"/>
            </a:br>
            <a:r>
              <a:rPr lang="en-GB" noProof="0" dirty="0"/>
              <a:t>of text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24421" y="2060575"/>
            <a:ext cx="10943167" cy="42481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 err="1"/>
              <a:t>Mastertextformat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r>
              <a:rPr lang="en-GB" noProof="0" dirty="0"/>
              <a:t> </a:t>
            </a:r>
          </a:p>
          <a:p>
            <a:pPr lvl="1"/>
            <a:r>
              <a:rPr lang="en-GB" noProof="0" dirty="0" err="1"/>
              <a:t>Zweite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r>
              <a:rPr lang="en-GB" noProof="0" dirty="0"/>
              <a:t> </a:t>
            </a:r>
          </a:p>
          <a:p>
            <a:pPr lvl="2"/>
            <a:r>
              <a:rPr lang="en-GB" noProof="0" dirty="0" err="1"/>
              <a:t>Dritte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r>
              <a:rPr lang="en-GB" noProof="0" dirty="0"/>
              <a:t> </a:t>
            </a:r>
          </a:p>
          <a:p>
            <a:pPr lvl="3"/>
            <a:r>
              <a:rPr lang="en-GB" noProof="0" dirty="0" err="1"/>
              <a:t>Vierte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r>
              <a:rPr lang="en-GB" noProof="0" dirty="0"/>
              <a:t> </a:t>
            </a:r>
          </a:p>
          <a:p>
            <a:pPr lvl="4"/>
            <a:r>
              <a:rPr lang="en-GB" noProof="0" dirty="0" err="1"/>
              <a:t>Fünfte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</p:txBody>
      </p:sp>
      <p:pic>
        <p:nvPicPr>
          <p:cNvPr id="6" name="Bild 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86754" y="355345"/>
            <a:ext cx="1965964" cy="313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046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4" r:id="rId1"/>
    <p:sldLayoutId id="2147484015" r:id="rId2"/>
    <p:sldLayoutId id="2147484016" r:id="rId3"/>
    <p:sldLayoutId id="2147484017" r:id="rId4"/>
    <p:sldLayoutId id="2147484018" r:id="rId5"/>
    <p:sldLayoutId id="2147484019" r:id="rId6"/>
    <p:sldLayoutId id="2147484020" r:id="rId7"/>
    <p:sldLayoutId id="2147484021" r:id="rId8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500" b="0" i="0" kern="1200" baseline="0">
          <a:solidFill>
            <a:schemeClr val="tx1"/>
          </a:solidFill>
          <a:latin typeface="Franklin Gothic Demi" charset="0"/>
          <a:ea typeface="+mj-ea"/>
          <a:cs typeface="+mj-cs"/>
        </a:defRPr>
      </a:lvl1pPr>
    </p:titleStyle>
    <p:bodyStyle>
      <a:lvl1pPr marL="360000" indent="-360000" algn="l" defTabSz="914400" rtl="0" eaLnBrk="1" latinLnBrk="0" hangingPunct="1">
        <a:lnSpc>
          <a:spcPct val="90000"/>
        </a:lnSpc>
        <a:spcBef>
          <a:spcPts val="1000"/>
        </a:spcBef>
        <a:spcAft>
          <a:spcPts val="500"/>
        </a:spcAft>
        <a:buClr>
          <a:schemeClr val="tx1"/>
        </a:buClr>
        <a:buFont typeface="Arial"/>
        <a:buChar char="•"/>
        <a:defRPr sz="22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20000" indent="-360000" algn="l" defTabSz="914400" rtl="0" eaLnBrk="1" latinLnBrk="0" hangingPunct="1">
        <a:lnSpc>
          <a:spcPct val="90000"/>
        </a:lnSpc>
        <a:spcBef>
          <a:spcPts val="1000"/>
        </a:spcBef>
        <a:spcAft>
          <a:spcPts val="500"/>
        </a:spcAft>
        <a:buClr>
          <a:schemeClr val="tx1"/>
        </a:buClr>
        <a:buFont typeface="Symbol" charset="2"/>
        <a:buChar char="-"/>
        <a:defRPr sz="22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080000" indent="-360000" algn="l" defTabSz="914400" rtl="0" eaLnBrk="1" latinLnBrk="0" hangingPunct="1">
        <a:lnSpc>
          <a:spcPct val="90000"/>
        </a:lnSpc>
        <a:spcBef>
          <a:spcPts val="1000"/>
        </a:spcBef>
        <a:spcAft>
          <a:spcPts val="500"/>
        </a:spcAft>
        <a:buFont typeface="Symbol" charset="2"/>
        <a:buChar char="-"/>
        <a:defRPr sz="22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440000" indent="-360000" algn="l" defTabSz="914400" rtl="0" eaLnBrk="1" latinLnBrk="0" hangingPunct="1">
        <a:lnSpc>
          <a:spcPct val="90000"/>
        </a:lnSpc>
        <a:spcBef>
          <a:spcPts val="1000"/>
        </a:spcBef>
        <a:spcAft>
          <a:spcPts val="500"/>
        </a:spcAft>
        <a:buFont typeface="Symbol" charset="2"/>
        <a:buChar char="-"/>
        <a:defRPr sz="22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00000" indent="-360000" algn="l" defTabSz="914400" rtl="0" eaLnBrk="1" latinLnBrk="0" hangingPunct="1">
        <a:lnSpc>
          <a:spcPct val="90000"/>
        </a:lnSpc>
        <a:spcBef>
          <a:spcPts val="1000"/>
        </a:spcBef>
        <a:spcAft>
          <a:spcPts val="500"/>
        </a:spcAft>
        <a:buFont typeface="Symbol" charset="2"/>
        <a:buChar char="-"/>
        <a:defRPr sz="22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pos="7287">
          <p15:clr>
            <a:srgbClr val="F26B43"/>
          </p15:clr>
        </p15:guide>
        <p15:guide id="3" pos="393">
          <p15:clr>
            <a:srgbClr val="F26B43"/>
          </p15:clr>
        </p15:guide>
        <p15:guide id="4" orient="horz" pos="2160">
          <p15:clr>
            <a:srgbClr val="F26B43"/>
          </p15:clr>
        </p15:guide>
        <p15:guide id="5" orient="horz" pos="4110">
          <p15:clr>
            <a:srgbClr val="F26B43"/>
          </p15:clr>
        </p15:guide>
        <p15:guide id="6" orient="horz" pos="3974">
          <p15:clr>
            <a:srgbClr val="F26B43"/>
          </p15:clr>
        </p15:guide>
        <p15:guide id="7" orient="horz" pos="572">
          <p15:clr>
            <a:srgbClr val="F26B43"/>
          </p15:clr>
        </p15:guide>
        <p15:guide id="8" orient="horz" pos="1298">
          <p15:clr>
            <a:srgbClr val="F26B43"/>
          </p15:clr>
        </p15:guide>
        <p15:guide id="9" orient="horz" pos="187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624421" y="1060497"/>
            <a:ext cx="10943167" cy="969496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en-GB" noProof="0" dirty="0"/>
              <a:t>Insert title for the sheet with two lines </a:t>
            </a:r>
            <a:br>
              <a:rPr lang="en-GB" noProof="0" dirty="0"/>
            </a:br>
            <a:r>
              <a:rPr lang="en-GB" noProof="0" dirty="0"/>
              <a:t>of text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24421" y="2199115"/>
            <a:ext cx="10943167" cy="42481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 err="1"/>
              <a:t>Mastertextformat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r>
              <a:rPr lang="en-GB" noProof="0" dirty="0"/>
              <a:t> </a:t>
            </a:r>
          </a:p>
          <a:p>
            <a:pPr lvl="1"/>
            <a:r>
              <a:rPr lang="en-GB" noProof="0" dirty="0" err="1"/>
              <a:t>Zweite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r>
              <a:rPr lang="en-GB" noProof="0" dirty="0"/>
              <a:t> </a:t>
            </a:r>
          </a:p>
          <a:p>
            <a:pPr lvl="2"/>
            <a:r>
              <a:rPr lang="en-GB" noProof="0" dirty="0" err="1"/>
              <a:t>Dritte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r>
              <a:rPr lang="en-GB" noProof="0" dirty="0"/>
              <a:t> </a:t>
            </a:r>
          </a:p>
          <a:p>
            <a:pPr lvl="3"/>
            <a:r>
              <a:rPr lang="en-GB" noProof="0" dirty="0" err="1"/>
              <a:t>Vierte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r>
              <a:rPr lang="en-GB" noProof="0" dirty="0"/>
              <a:t> </a:t>
            </a:r>
          </a:p>
          <a:p>
            <a:pPr lvl="4"/>
            <a:r>
              <a:rPr lang="en-GB" noProof="0" dirty="0" err="1"/>
              <a:t>Fünfte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</p:txBody>
      </p:sp>
      <p:pic>
        <p:nvPicPr>
          <p:cNvPr id="7" name="Bild 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27447" y="302180"/>
            <a:ext cx="1965964" cy="31394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236" y="180536"/>
            <a:ext cx="1504748" cy="684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332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0" r:id="rId1"/>
    <p:sldLayoutId id="2147484031" r:id="rId2"/>
    <p:sldLayoutId id="2147484032" r:id="rId3"/>
    <p:sldLayoutId id="2147484033" r:id="rId4"/>
    <p:sldLayoutId id="2147484034" r:id="rId5"/>
    <p:sldLayoutId id="2147484035" r:id="rId6"/>
    <p:sldLayoutId id="2147484036" r:id="rId7"/>
    <p:sldLayoutId id="2147484037" r:id="rId8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500" b="0" i="0" kern="1200" baseline="0">
          <a:solidFill>
            <a:schemeClr val="tx1"/>
          </a:solidFill>
          <a:latin typeface="Franklin Gothic Demi" charset="0"/>
          <a:ea typeface="+mj-ea"/>
          <a:cs typeface="+mj-cs"/>
        </a:defRPr>
      </a:lvl1pPr>
    </p:titleStyle>
    <p:bodyStyle>
      <a:lvl1pPr marL="360000" indent="-360000" algn="l" defTabSz="914400" rtl="0" eaLnBrk="1" latinLnBrk="0" hangingPunct="1">
        <a:lnSpc>
          <a:spcPct val="90000"/>
        </a:lnSpc>
        <a:spcBef>
          <a:spcPts val="1000"/>
        </a:spcBef>
        <a:spcAft>
          <a:spcPts val="500"/>
        </a:spcAft>
        <a:buClr>
          <a:schemeClr val="tx1"/>
        </a:buClr>
        <a:buFont typeface="Arial"/>
        <a:buChar char="•"/>
        <a:defRPr sz="22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20000" indent="-360000" algn="l" defTabSz="914400" rtl="0" eaLnBrk="1" latinLnBrk="0" hangingPunct="1">
        <a:lnSpc>
          <a:spcPct val="90000"/>
        </a:lnSpc>
        <a:spcBef>
          <a:spcPts val="1000"/>
        </a:spcBef>
        <a:spcAft>
          <a:spcPts val="500"/>
        </a:spcAft>
        <a:buClr>
          <a:schemeClr val="tx1"/>
        </a:buClr>
        <a:buFont typeface="Symbol" charset="2"/>
        <a:buChar char="-"/>
        <a:defRPr sz="22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080000" indent="-360000" algn="l" defTabSz="914400" rtl="0" eaLnBrk="1" latinLnBrk="0" hangingPunct="1">
        <a:lnSpc>
          <a:spcPct val="90000"/>
        </a:lnSpc>
        <a:spcBef>
          <a:spcPts val="1000"/>
        </a:spcBef>
        <a:spcAft>
          <a:spcPts val="500"/>
        </a:spcAft>
        <a:buFont typeface="Symbol" charset="2"/>
        <a:buChar char="-"/>
        <a:defRPr sz="22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440000" indent="-360000" algn="l" defTabSz="914400" rtl="0" eaLnBrk="1" latinLnBrk="0" hangingPunct="1">
        <a:lnSpc>
          <a:spcPct val="90000"/>
        </a:lnSpc>
        <a:spcBef>
          <a:spcPts val="1000"/>
        </a:spcBef>
        <a:spcAft>
          <a:spcPts val="500"/>
        </a:spcAft>
        <a:buFont typeface="Symbol" charset="2"/>
        <a:buChar char="-"/>
        <a:defRPr sz="22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00000" indent="-360000" algn="l" defTabSz="914400" rtl="0" eaLnBrk="1" latinLnBrk="0" hangingPunct="1">
        <a:lnSpc>
          <a:spcPct val="90000"/>
        </a:lnSpc>
        <a:spcBef>
          <a:spcPts val="1000"/>
        </a:spcBef>
        <a:spcAft>
          <a:spcPts val="500"/>
        </a:spcAft>
        <a:buFont typeface="Symbol" charset="2"/>
        <a:buChar char="-"/>
        <a:defRPr sz="22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pos="7287">
          <p15:clr>
            <a:srgbClr val="F26B43"/>
          </p15:clr>
        </p15:guide>
        <p15:guide id="3" pos="393">
          <p15:clr>
            <a:srgbClr val="F26B43"/>
          </p15:clr>
        </p15:guide>
        <p15:guide id="4" orient="horz" pos="2160">
          <p15:clr>
            <a:srgbClr val="F26B43"/>
          </p15:clr>
        </p15:guide>
        <p15:guide id="5" orient="horz" pos="4110">
          <p15:clr>
            <a:srgbClr val="F26B43"/>
          </p15:clr>
        </p15:guide>
        <p15:guide id="6" orient="horz" pos="3974">
          <p15:clr>
            <a:srgbClr val="F26B43"/>
          </p15:clr>
        </p15:guide>
        <p15:guide id="7" orient="horz" pos="572">
          <p15:clr>
            <a:srgbClr val="F26B43"/>
          </p15:clr>
        </p15:guide>
        <p15:guide id="8" orient="horz" pos="1298">
          <p15:clr>
            <a:srgbClr val="F26B43"/>
          </p15:clr>
        </p15:guide>
        <p15:guide id="9" orient="horz" pos="18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24416" y="1628393"/>
            <a:ext cx="10677567" cy="1415772"/>
          </a:xfrm>
        </p:spPr>
        <p:txBody>
          <a:bodyPr/>
          <a:lstStyle/>
          <a:p>
            <a:r>
              <a:rPr lang="en-US" sz="3200" dirty="0" err="1"/>
              <a:t>Interprogramme</a:t>
            </a:r>
            <a:r>
              <a:rPr lang="en-US" sz="3200" dirty="0"/>
              <a:t> Cooperation in </a:t>
            </a:r>
            <a:r>
              <a:rPr lang="en-US" sz="3200"/>
              <a:t>the Mediterranean </a:t>
            </a:r>
            <a:r>
              <a:rPr lang="en-US" sz="3200" dirty="0"/>
              <a:t>T</a:t>
            </a:r>
            <a:r>
              <a:rPr lang="en-US" sz="3200"/>
              <a:t>emplates</a:t>
            </a:r>
            <a:r>
              <a:rPr lang="en-US" sz="3200" dirty="0"/>
              <a:t>.</a:t>
            </a:r>
            <a:br>
              <a:rPr lang="es-ES" dirty="0"/>
            </a:br>
            <a:endParaRPr lang="en-GB" sz="2800" dirty="0"/>
          </a:p>
        </p:txBody>
      </p:sp>
      <p:pic>
        <p:nvPicPr>
          <p:cNvPr id="5" name="Bildplatzhalter 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768" b="15768"/>
          <a:stretch>
            <a:fillRect/>
          </a:stretch>
        </p:blipFill>
        <p:spPr>
          <a:xfrm>
            <a:off x="624417" y="3847286"/>
            <a:ext cx="6576483" cy="2700339"/>
          </a:xfrm>
        </p:spPr>
      </p:pic>
      <p:sp>
        <p:nvSpPr>
          <p:cNvPr id="6" name="Textplatzhalter 5"/>
          <p:cNvSpPr>
            <a:spLocks noGrp="1"/>
          </p:cNvSpPr>
          <p:nvPr>
            <p:ph type="body" sz="quarter" idx="11"/>
          </p:nvPr>
        </p:nvSpPr>
        <p:spPr>
          <a:xfrm>
            <a:off x="624417" y="3094678"/>
            <a:ext cx="10943166" cy="754053"/>
          </a:xfrm>
        </p:spPr>
        <p:txBody>
          <a:bodyPr/>
          <a:lstStyle/>
          <a:p>
            <a:pPr marL="0" indent="0">
              <a:buNone/>
            </a:pPr>
            <a:br>
              <a:rPr lang="es-ES" sz="2400" dirty="0"/>
            </a:br>
            <a:endParaRPr lang="en-GB" dirty="0">
              <a:solidFill>
                <a:schemeClr val="accent2"/>
              </a:solidFill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8D1761FC-5DD9-4100-8717-02E027EF1221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817" y="413621"/>
            <a:ext cx="1420495" cy="3628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90179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F36CC1-1B8B-4375-A695-F23E22C6F9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416" y="1170639"/>
            <a:ext cx="10943167" cy="443198"/>
          </a:xfrm>
        </p:spPr>
        <p:txBody>
          <a:bodyPr/>
          <a:lstStyle/>
          <a:p>
            <a:r>
              <a:rPr lang="en-GB" sz="3200" dirty="0" err="1"/>
              <a:t>Interprogramme</a:t>
            </a:r>
            <a:r>
              <a:rPr lang="en-GB" sz="3200" dirty="0"/>
              <a:t> Cooperation in the </a:t>
            </a:r>
            <a:r>
              <a:rPr lang="en-GB" sz="3200" dirty="0">
                <a:solidFill>
                  <a:schemeClr val="accent2"/>
                </a:solidFill>
              </a:rPr>
              <a:t>Programming</a:t>
            </a:r>
            <a:r>
              <a:rPr lang="en-GB" sz="3200" dirty="0"/>
              <a:t> Phase.</a:t>
            </a:r>
            <a:endParaRPr lang="es-ES" sz="32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F0C1ECD-A75A-482D-B23B-47456B0F6CEF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817" y="413621"/>
            <a:ext cx="1420495" cy="362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03BD447-501E-4D81-86C0-C38206314C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1447" y="1765331"/>
            <a:ext cx="9989103" cy="4877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1265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F36CC1-1B8B-4375-A695-F23E22C6F9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416" y="1170639"/>
            <a:ext cx="10943167" cy="443198"/>
          </a:xfrm>
        </p:spPr>
        <p:txBody>
          <a:bodyPr/>
          <a:lstStyle/>
          <a:p>
            <a:r>
              <a:rPr lang="es-ES" sz="3200" dirty="0" err="1"/>
              <a:t>Interprogramme</a:t>
            </a:r>
            <a:r>
              <a:rPr lang="es-ES" sz="3200" dirty="0"/>
              <a:t> </a:t>
            </a:r>
            <a:r>
              <a:rPr lang="es-ES" sz="3200" dirty="0" err="1"/>
              <a:t>Coordination</a:t>
            </a:r>
            <a:r>
              <a:rPr lang="es-ES" sz="3200" dirty="0"/>
              <a:t> in </a:t>
            </a:r>
            <a:r>
              <a:rPr lang="es-ES" sz="3200" dirty="0" err="1"/>
              <a:t>the</a:t>
            </a:r>
            <a:r>
              <a:rPr lang="es-ES" sz="3200" dirty="0"/>
              <a:t> </a:t>
            </a:r>
            <a:r>
              <a:rPr lang="es-ES" sz="3200" dirty="0" err="1">
                <a:solidFill>
                  <a:schemeClr val="accent2"/>
                </a:solidFill>
              </a:rPr>
              <a:t>Implementing</a:t>
            </a:r>
            <a:r>
              <a:rPr lang="es-ES" sz="3200" dirty="0">
                <a:solidFill>
                  <a:schemeClr val="accent2"/>
                </a:solidFill>
              </a:rPr>
              <a:t> </a:t>
            </a:r>
            <a:r>
              <a:rPr lang="es-ES" sz="3200" dirty="0" err="1"/>
              <a:t>Phase</a:t>
            </a:r>
            <a:r>
              <a:rPr lang="es-ES" sz="3200" dirty="0"/>
              <a:t>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160B54A1-500A-4305-A7FC-73F59BF100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590" y="1912332"/>
            <a:ext cx="10009344" cy="2354868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BF0C1ECD-A75A-482D-B23B-47456B0F6CEF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817" y="413621"/>
            <a:ext cx="1420495" cy="3628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750209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24416" y="1997725"/>
            <a:ext cx="10677567" cy="1046440"/>
          </a:xfrm>
        </p:spPr>
        <p:txBody>
          <a:bodyPr/>
          <a:lstStyle/>
          <a:p>
            <a:r>
              <a:rPr lang="en-US" dirty="0"/>
              <a:t>Discussion with the Commission: Updates</a:t>
            </a:r>
            <a:r>
              <a:rPr lang="en-US" sz="3200" dirty="0"/>
              <a:t>.</a:t>
            </a:r>
            <a:br>
              <a:rPr lang="es-ES" dirty="0"/>
            </a:br>
            <a:endParaRPr lang="en-GB" sz="2800" dirty="0"/>
          </a:p>
        </p:txBody>
      </p:sp>
      <p:pic>
        <p:nvPicPr>
          <p:cNvPr id="5" name="Bildplatzhalter 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768" b="15768"/>
          <a:stretch>
            <a:fillRect/>
          </a:stretch>
        </p:blipFill>
        <p:spPr>
          <a:xfrm>
            <a:off x="624417" y="3847286"/>
            <a:ext cx="6576483" cy="2700339"/>
          </a:xfrm>
        </p:spPr>
      </p:pic>
      <p:sp>
        <p:nvSpPr>
          <p:cNvPr id="6" name="Textplatzhalter 5"/>
          <p:cNvSpPr>
            <a:spLocks noGrp="1"/>
          </p:cNvSpPr>
          <p:nvPr>
            <p:ph type="body" sz="quarter" idx="11"/>
          </p:nvPr>
        </p:nvSpPr>
        <p:spPr>
          <a:xfrm>
            <a:off x="624417" y="3094678"/>
            <a:ext cx="10943166" cy="1197251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/>
              <a:t>Pascal </a:t>
            </a:r>
            <a:r>
              <a:rPr lang="en-GB" sz="2400" dirty="0" err="1"/>
              <a:t>Boijmans</a:t>
            </a:r>
            <a:r>
              <a:rPr lang="en-GB" sz="2400" dirty="0"/>
              <a:t>. </a:t>
            </a:r>
            <a:r>
              <a:rPr lang="en-GB" sz="2400"/>
              <a:t>Head of Unit D2-DG REGIO EU Commission. </a:t>
            </a:r>
          </a:p>
          <a:p>
            <a:pPr marL="0" indent="0">
              <a:buNone/>
            </a:pPr>
            <a:r>
              <a:rPr lang="en-GB" sz="2400"/>
              <a:t>Jean </a:t>
            </a:r>
            <a:r>
              <a:rPr lang="en-GB" sz="2400" dirty="0"/>
              <a:t>Pierre </a:t>
            </a:r>
            <a:r>
              <a:rPr lang="en-GB" sz="2400" dirty="0" err="1"/>
              <a:t>Halkin</a:t>
            </a:r>
            <a:r>
              <a:rPr lang="en-GB" sz="2400" dirty="0"/>
              <a:t>. Head of Unit D1-DG REGIO. EU Commission.</a:t>
            </a:r>
            <a:br>
              <a:rPr lang="es-ES" sz="2400" dirty="0"/>
            </a:br>
            <a:endParaRPr lang="en-GB" dirty="0">
              <a:solidFill>
                <a:schemeClr val="accent2"/>
              </a:solidFill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8D1761FC-5DD9-4100-8717-02E027EF1221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817" y="413621"/>
            <a:ext cx="1420495" cy="3628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839104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1BF2D6A3-6AA5-428E-95E3-5B079A9D8AD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68343" y="1483705"/>
            <a:ext cx="10943167" cy="4248150"/>
          </a:xfrm>
        </p:spPr>
        <p:txBody>
          <a:bodyPr/>
          <a:lstStyle/>
          <a:p>
            <a:pPr marL="0" indent="0">
              <a:buNone/>
            </a:pPr>
            <a:r>
              <a:rPr lang="en-US" sz="1600" b="1" dirty="0"/>
              <a:t>Regulations</a:t>
            </a:r>
            <a:r>
              <a:rPr lang="en-US" sz="1600" dirty="0"/>
              <a:t>: </a:t>
            </a:r>
            <a:r>
              <a:rPr lang="en-US" sz="1600" dirty="0" err="1"/>
              <a:t>Coreper</a:t>
            </a:r>
            <a:r>
              <a:rPr lang="en-US" sz="1600" dirty="0"/>
              <a:t> 16/12/2020 adopted a consolidated version “confirmation of the final compromise text” including the annex – </a:t>
            </a:r>
            <a:r>
              <a:rPr lang="en-US" sz="1600" dirty="0" err="1"/>
              <a:t>programme</a:t>
            </a:r>
            <a:r>
              <a:rPr lang="en-US" sz="1600" dirty="0"/>
              <a:t> template. The publication in official journal together with CPR, ERDF and ESF+ regulations is expected by June. Now </a:t>
            </a:r>
            <a:r>
              <a:rPr lang="en-US" sz="1600" dirty="0" err="1"/>
              <a:t>Comission</a:t>
            </a:r>
            <a:r>
              <a:rPr lang="en-US" sz="1600" dirty="0"/>
              <a:t> and MS still working in </a:t>
            </a:r>
            <a:r>
              <a:rPr lang="en-US" sz="1600" dirty="0" err="1"/>
              <a:t>programmes‘</a:t>
            </a:r>
            <a:r>
              <a:rPr lang="en-US" sz="1600" dirty="0"/>
              <a:t> geography and budget.</a:t>
            </a:r>
          </a:p>
          <a:p>
            <a:pPr marL="0" indent="0">
              <a:buNone/>
            </a:pPr>
            <a:r>
              <a:rPr lang="en-US" sz="1600" b="1" dirty="0"/>
              <a:t>Recommendations</a:t>
            </a:r>
            <a:r>
              <a:rPr lang="en-US" sz="1600" dirty="0"/>
              <a:t> to Interreg CBC </a:t>
            </a:r>
            <a:r>
              <a:rPr lang="en-US" sz="1600" dirty="0" err="1"/>
              <a:t>programmes</a:t>
            </a:r>
            <a:r>
              <a:rPr lang="en-US" sz="1600" dirty="0"/>
              <a:t> (Strand A) by Court of Auditors. Audit will be published by the end of May. </a:t>
            </a:r>
          </a:p>
          <a:p>
            <a:pPr lvl="4"/>
            <a:r>
              <a:rPr lang="en-US" sz="1600" dirty="0"/>
              <a:t>To avoid supporting the same kind of operations financed by the mainstream </a:t>
            </a:r>
            <a:r>
              <a:rPr lang="en-US" sz="1600" dirty="0" err="1"/>
              <a:t>programmes</a:t>
            </a:r>
            <a:r>
              <a:rPr lang="en-US" sz="1600" dirty="0"/>
              <a:t>. Also avoid mirror projects in both sides of the borders.</a:t>
            </a:r>
          </a:p>
          <a:p>
            <a:pPr lvl="4"/>
            <a:r>
              <a:rPr lang="en-US" sz="1600" dirty="0"/>
              <a:t>Preserve the uniqueness of Interreg CBC projects and </a:t>
            </a:r>
            <a:r>
              <a:rPr lang="en-US" sz="1600" dirty="0" err="1"/>
              <a:t>programmes</a:t>
            </a:r>
            <a:r>
              <a:rPr lang="en-US" sz="1600" dirty="0"/>
              <a:t>. Interreg Projects should be characterized by joint planning, joint implementation and joint financing with a clear CBC or TN character. </a:t>
            </a:r>
          </a:p>
          <a:p>
            <a:pPr marL="0" indent="0">
              <a:buNone/>
            </a:pPr>
            <a:r>
              <a:rPr lang="en-US" sz="1600" dirty="0"/>
              <a:t>An optimal coordination between TN CBC and </a:t>
            </a:r>
            <a:r>
              <a:rPr lang="en-US" sz="1600" b="1" dirty="0"/>
              <a:t>mainstream </a:t>
            </a:r>
            <a:r>
              <a:rPr lang="en-US" sz="1600" b="1" dirty="0" err="1"/>
              <a:t>programmes</a:t>
            </a:r>
            <a:r>
              <a:rPr lang="en-US" sz="1600" b="1" dirty="0"/>
              <a:t> </a:t>
            </a:r>
            <a:r>
              <a:rPr lang="en-US" sz="1600" dirty="0"/>
              <a:t>is needed within or not a MRS o SBS context.</a:t>
            </a:r>
          </a:p>
          <a:p>
            <a:pPr marL="0" indent="0">
              <a:buNone/>
            </a:pPr>
            <a:r>
              <a:rPr lang="en-US" sz="1600" b="1" dirty="0"/>
              <a:t>How Interreg projects should strengthen the territorial dimension?. </a:t>
            </a:r>
            <a:r>
              <a:rPr lang="en-US" sz="1600" dirty="0"/>
              <a:t>For this, there is a new concept “Functional areas”, looking beyond the administrative borders of our regions or MS but focusing on common challenges/topics. In one area, we could have several functional areas supported by different </a:t>
            </a:r>
            <a:r>
              <a:rPr lang="en-US" sz="1600" dirty="0" err="1"/>
              <a:t>programmes</a:t>
            </a:r>
            <a:r>
              <a:rPr lang="en-US" sz="1600" dirty="0"/>
              <a:t> and here we can speak about Coordination and synergies among </a:t>
            </a:r>
            <a:r>
              <a:rPr lang="en-US" sz="1600" dirty="0" err="1"/>
              <a:t>programmes</a:t>
            </a:r>
            <a:endParaRPr lang="en-US" sz="1600" dirty="0"/>
          </a:p>
          <a:p>
            <a:pPr marL="0" indent="0">
              <a:buNone/>
            </a:pPr>
            <a:endParaRPr lang="es-ES" sz="1600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9C89346E-BC64-4A4E-B092-AA96D15B8B4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817" y="413621"/>
            <a:ext cx="1420495" cy="3628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096267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1BF2D6A3-6AA5-428E-95E3-5B079A9D8AD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4416" y="1005026"/>
            <a:ext cx="10943167" cy="4248150"/>
          </a:xfrm>
        </p:spPr>
        <p:txBody>
          <a:bodyPr/>
          <a:lstStyle/>
          <a:p>
            <a:pPr marL="0" indent="0">
              <a:buNone/>
            </a:pPr>
            <a:endParaRPr lang="en-US" sz="1600" b="1" dirty="0"/>
          </a:p>
          <a:p>
            <a:pPr marL="0" indent="0">
              <a:buNone/>
            </a:pPr>
            <a:r>
              <a:rPr lang="en-US" sz="1600" b="1" dirty="0"/>
              <a:t>Embedding of the Strategies in the Mediterranean.</a:t>
            </a:r>
            <a:r>
              <a:rPr lang="en-US" sz="1600" dirty="0"/>
              <a:t> There are 2 in this area: EUSAIR (MRS for the Adriatic Ionian Region) and </a:t>
            </a:r>
            <a:r>
              <a:rPr lang="en-US" sz="1600" dirty="0" err="1"/>
              <a:t>WestMed</a:t>
            </a:r>
            <a:r>
              <a:rPr lang="en-US" sz="1600" dirty="0"/>
              <a:t>. The EU achieve its impact by designing policies. To implement such policies there are </a:t>
            </a:r>
            <a:r>
              <a:rPr lang="en-US" sz="1600" dirty="0" err="1"/>
              <a:t>programmes</a:t>
            </a:r>
            <a:r>
              <a:rPr lang="en-US" sz="1600" dirty="0"/>
              <a:t> and strategies.  </a:t>
            </a:r>
          </a:p>
          <a:p>
            <a:pPr marL="0" indent="0">
              <a:buNone/>
            </a:pPr>
            <a:r>
              <a:rPr lang="en-US" sz="1600" b="1" dirty="0"/>
              <a:t>What is the relation between </a:t>
            </a:r>
            <a:r>
              <a:rPr lang="en-US" sz="1600" b="1" dirty="0" err="1"/>
              <a:t>Programmes</a:t>
            </a:r>
            <a:r>
              <a:rPr lang="en-US" sz="1600" b="1" dirty="0"/>
              <a:t> and Strategies about</a:t>
            </a:r>
            <a:r>
              <a:rPr lang="en-US" sz="1600" dirty="0"/>
              <a:t>?</a:t>
            </a:r>
          </a:p>
          <a:p>
            <a:pPr lvl="2"/>
            <a:r>
              <a:rPr lang="en-US" sz="1600" dirty="0"/>
              <a:t>The strategies are open to </a:t>
            </a:r>
            <a:r>
              <a:rPr lang="en-US" sz="1600" dirty="0" err="1"/>
              <a:t>programmes</a:t>
            </a:r>
            <a:r>
              <a:rPr lang="en-US" sz="1600" dirty="0"/>
              <a:t> to ensure not only the EU policies but they have been adapted to the needs of an specific region. </a:t>
            </a:r>
          </a:p>
          <a:p>
            <a:pPr lvl="2"/>
            <a:r>
              <a:rPr lang="en-US" sz="1600" dirty="0"/>
              <a:t>It is important the strategies knows and follows the </a:t>
            </a:r>
            <a:r>
              <a:rPr lang="en-US" sz="1600" dirty="0" err="1"/>
              <a:t>programmes</a:t>
            </a:r>
            <a:r>
              <a:rPr lang="en-US" sz="1600" dirty="0"/>
              <a:t> decisions and developments and vice versa.</a:t>
            </a:r>
          </a:p>
          <a:p>
            <a:pPr lvl="2"/>
            <a:r>
              <a:rPr lang="en-US" sz="1600" dirty="0"/>
              <a:t>Strategies should use the competitive advantage of each EU fund TN, CBC and also the mainstream </a:t>
            </a:r>
            <a:r>
              <a:rPr lang="en-US" sz="1600" dirty="0" err="1"/>
              <a:t>programmes</a:t>
            </a:r>
            <a:r>
              <a:rPr lang="en-US" sz="1600" dirty="0"/>
              <a:t> (incl IPA fund and </a:t>
            </a:r>
            <a:r>
              <a:rPr lang="en-US" sz="1600" dirty="0" err="1"/>
              <a:t>neighbourhood</a:t>
            </a:r>
            <a:r>
              <a:rPr lang="en-US" sz="1600" dirty="0"/>
              <a:t> fund) to ensure the impact of such investment in the relevant territory.</a:t>
            </a:r>
          </a:p>
          <a:p>
            <a:pPr lvl="2"/>
            <a:r>
              <a:rPr lang="en-US" sz="1600" dirty="0"/>
              <a:t>There should be a win </a:t>
            </a:r>
            <a:r>
              <a:rPr lang="en-US" sz="1600" dirty="0" err="1"/>
              <a:t>win</a:t>
            </a:r>
            <a:r>
              <a:rPr lang="en-US" sz="1600" dirty="0"/>
              <a:t> approach between </a:t>
            </a:r>
            <a:r>
              <a:rPr lang="en-US" sz="1600" dirty="0" err="1"/>
              <a:t>programmes</a:t>
            </a:r>
            <a:r>
              <a:rPr lang="en-US" sz="1600" dirty="0"/>
              <a:t> and strategies. </a:t>
            </a:r>
          </a:p>
          <a:p>
            <a:pPr lvl="2"/>
            <a:r>
              <a:rPr lang="en-US" sz="1600" dirty="0"/>
              <a:t>Strategies can provide extra visibility to our </a:t>
            </a:r>
            <a:r>
              <a:rPr lang="en-US" sz="1600" dirty="0" err="1"/>
              <a:t>programmes</a:t>
            </a:r>
            <a:r>
              <a:rPr lang="en-US" sz="1600" dirty="0"/>
              <a:t> results and opportunity  for </a:t>
            </a:r>
            <a:r>
              <a:rPr lang="en-US" sz="1600" dirty="0" err="1"/>
              <a:t>capitalisation</a:t>
            </a:r>
            <a:r>
              <a:rPr lang="en-US" sz="1600" dirty="0"/>
              <a:t>.</a:t>
            </a:r>
          </a:p>
          <a:p>
            <a:pPr marL="0" indent="0">
              <a:buNone/>
            </a:pPr>
            <a:r>
              <a:rPr lang="en-US" sz="1600" b="1" dirty="0"/>
              <a:t>What is not about?</a:t>
            </a:r>
          </a:p>
          <a:p>
            <a:r>
              <a:rPr lang="en-US" sz="1600" dirty="0"/>
              <a:t>No relation of hierarchy about cooperation on equality</a:t>
            </a:r>
          </a:p>
          <a:p>
            <a:r>
              <a:rPr lang="en-US" sz="1600" dirty="0"/>
              <a:t>Not about diverting money from the </a:t>
            </a:r>
            <a:r>
              <a:rPr lang="en-US" sz="1600" dirty="0" err="1"/>
              <a:t>programme</a:t>
            </a:r>
            <a:r>
              <a:rPr lang="en-US" sz="1600" dirty="0"/>
              <a:t> to the strategy</a:t>
            </a:r>
          </a:p>
          <a:p>
            <a:pPr marL="0" indent="0">
              <a:buNone/>
            </a:pPr>
            <a:r>
              <a:rPr lang="en-US" sz="1600" b="1" dirty="0"/>
              <a:t>Q&amp;A: </a:t>
            </a:r>
            <a:r>
              <a:rPr lang="en-US" sz="1600" dirty="0"/>
              <a:t>ISO 1 is focus on strengthen public administrations and legal obstacle preferably should be tackled directly and not in a cross cutting way</a:t>
            </a:r>
          </a:p>
          <a:p>
            <a:endParaRPr lang="es-ES" sz="1600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9C89346E-BC64-4A4E-B092-AA96D15B8B4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817" y="413621"/>
            <a:ext cx="1420495" cy="3628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8095654"/>
      </p:ext>
    </p:extLst>
  </p:cSld>
  <p:clrMapOvr>
    <a:masterClrMapping/>
  </p:clrMapOvr>
</p:sld>
</file>

<file path=ppt/theme/theme1.xml><?xml version="1.0" encoding="utf-8"?>
<a:theme xmlns:a="http://schemas.openxmlformats.org/drawingml/2006/main" name="Interact_V04_WIN">
  <a:themeElements>
    <a:clrScheme name="Interact_Farbpalett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1E7F7"/>
      </a:accent1>
      <a:accent2>
        <a:srgbClr val="007BA1"/>
      </a:accent2>
      <a:accent3>
        <a:srgbClr val="FBB900"/>
      </a:accent3>
      <a:accent4>
        <a:srgbClr val="E1BF8C"/>
      </a:accent4>
      <a:accent5>
        <a:srgbClr val="706D67"/>
      </a:accent5>
      <a:accent6>
        <a:srgbClr val="BDBCB6"/>
      </a:accent6>
      <a:hlink>
        <a:srgbClr val="8EBED1"/>
      </a:hlink>
      <a:folHlink>
        <a:srgbClr val="918C88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2" id="{A5F1A6E5-773C-46AA-87CD-E82482C6E594}" vid="{B4A2F025-CC53-4947-9BC5-B047B5DA2745}"/>
    </a:ext>
  </a:extLst>
</a:theme>
</file>

<file path=ppt/theme/theme2.xml><?xml version="1.0" encoding="utf-8"?>
<a:theme xmlns:a="http://schemas.openxmlformats.org/drawingml/2006/main" name="CONTENT MASTER">
  <a:themeElements>
    <a:clrScheme name="Interact_Farbpalette 1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1E7F7"/>
      </a:accent1>
      <a:accent2>
        <a:srgbClr val="007BA1"/>
      </a:accent2>
      <a:accent3>
        <a:srgbClr val="FBB900"/>
      </a:accent3>
      <a:accent4>
        <a:srgbClr val="E1BF8C"/>
      </a:accent4>
      <a:accent5>
        <a:srgbClr val="706D67"/>
      </a:accent5>
      <a:accent6>
        <a:srgbClr val="BDBCB6"/>
      </a:accent6>
      <a:hlink>
        <a:srgbClr val="8EBED1"/>
      </a:hlink>
      <a:folHlink>
        <a:srgbClr val="918C88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A5F1A6E5-773C-46AA-87CD-E82482C6E594}" vid="{87E03D16-3E2A-49F4-BAF9-4286DEBB4667}"/>
    </a:ext>
  </a:extLst>
</a:theme>
</file>

<file path=ppt/theme/theme3.xml><?xml version="1.0" encoding="utf-8"?>
<a:theme xmlns:a="http://schemas.openxmlformats.org/drawingml/2006/main" name="1_CONTENT MASTER">
  <a:themeElements>
    <a:clrScheme name="Interact_Farbpalette 1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1E7F7"/>
      </a:accent1>
      <a:accent2>
        <a:srgbClr val="007BA1"/>
      </a:accent2>
      <a:accent3>
        <a:srgbClr val="FBB900"/>
      </a:accent3>
      <a:accent4>
        <a:srgbClr val="E1BF8C"/>
      </a:accent4>
      <a:accent5>
        <a:srgbClr val="706D67"/>
      </a:accent5>
      <a:accent6>
        <a:srgbClr val="BDBCB6"/>
      </a:accent6>
      <a:hlink>
        <a:srgbClr val="8EBED1"/>
      </a:hlink>
      <a:folHlink>
        <a:srgbClr val="918C88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äsentation4" id="{37871415-CF3D-7B41-A9E4-29BCA44AEF3F}" vid="{779C84DC-54AD-8441-ABD8-F86FAE53E45A}"/>
    </a:ext>
  </a:extLst>
</a:theme>
</file>

<file path=ppt/theme/theme4.xml><?xml version="1.0" encoding="utf-8"?>
<a:theme xmlns:a="http://schemas.openxmlformats.org/drawingml/2006/main" name="3_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CONTENT MASTER">
  <a:themeElements>
    <a:clrScheme name="Interact_Farbpalette 1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1E7F7"/>
      </a:accent1>
      <a:accent2>
        <a:srgbClr val="007BA1"/>
      </a:accent2>
      <a:accent3>
        <a:srgbClr val="FBB900"/>
      </a:accent3>
      <a:accent4>
        <a:srgbClr val="E1BF8C"/>
      </a:accent4>
      <a:accent5>
        <a:srgbClr val="706D67"/>
      </a:accent5>
      <a:accent6>
        <a:srgbClr val="BDBCB6"/>
      </a:accent6>
      <a:hlink>
        <a:srgbClr val="8EBED1"/>
      </a:hlink>
      <a:folHlink>
        <a:srgbClr val="918C88"/>
      </a:folHlink>
    </a:clrScheme>
    <a:fontScheme name="Franklin Gothic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ract_V05 169" id="{FF8B05FF-C34F-462B-87B9-DEC9801296B6}" vid="{DCAB9ABA-4808-4DCB-A15D-7AAFA9FF0EC1}"/>
    </a:ext>
  </a:extLst>
</a:theme>
</file>

<file path=ppt/theme/theme6.xml><?xml version="1.0" encoding="utf-8"?>
<a:theme xmlns:a="http://schemas.openxmlformats.org/drawingml/2006/main" name="3_CONTENT MASTER">
  <a:themeElements>
    <a:clrScheme name="Interact_Farbpalette 1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1E7F7"/>
      </a:accent1>
      <a:accent2>
        <a:srgbClr val="007BA1"/>
      </a:accent2>
      <a:accent3>
        <a:srgbClr val="FBB900"/>
      </a:accent3>
      <a:accent4>
        <a:srgbClr val="E1BF8C"/>
      </a:accent4>
      <a:accent5>
        <a:srgbClr val="706D67"/>
      </a:accent5>
      <a:accent6>
        <a:srgbClr val="BDBCB6"/>
      </a:accent6>
      <a:hlink>
        <a:srgbClr val="8EBED1"/>
      </a:hlink>
      <a:folHlink>
        <a:srgbClr val="918C88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A5F1A6E5-773C-46AA-87CD-E82482C6E594}" vid="{87E03D16-3E2A-49F4-BAF9-4286DEBB4667}"/>
    </a:ext>
  </a:extLst>
</a:theme>
</file>

<file path=ppt/theme/theme7.xml><?xml version="1.0" encoding="utf-8"?>
<a:theme xmlns:a="http://schemas.openxmlformats.org/drawingml/2006/main" name="4_CONTENT MASTER">
  <a:themeElements>
    <a:clrScheme name="Interact_Farbpalette 1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1E7F7"/>
      </a:accent1>
      <a:accent2>
        <a:srgbClr val="007BA1"/>
      </a:accent2>
      <a:accent3>
        <a:srgbClr val="FBB900"/>
      </a:accent3>
      <a:accent4>
        <a:srgbClr val="E1BF8C"/>
      </a:accent4>
      <a:accent5>
        <a:srgbClr val="706D67"/>
      </a:accent5>
      <a:accent6>
        <a:srgbClr val="BDBCB6"/>
      </a:accent6>
      <a:hlink>
        <a:srgbClr val="8EBED1"/>
      </a:hlink>
      <a:folHlink>
        <a:srgbClr val="918C88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ems Interact presentation TEMP title issue" id="{8213A008-0FC3-4CD9-87BB-4870F6086393}" vid="{FC34DA58-F515-4E94-97F8-993CD51B44F9}"/>
    </a:ext>
  </a:extLst>
</a:theme>
</file>

<file path=ppt/theme/theme8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FFD3B31CF0ECB14FA0F7CBA51DC684C1" ma:contentTypeVersion="9" ma:contentTypeDescription="Crear nuevo documento." ma:contentTypeScope="" ma:versionID="051e5351885da4d6af30404481b59af5">
  <xsd:schema xmlns:xsd="http://www.w3.org/2001/XMLSchema" xmlns:xs="http://www.w3.org/2001/XMLSchema" xmlns:p="http://schemas.microsoft.com/office/2006/metadata/properties" xmlns:ns3="94f28c41-7dda-41ca-8ee6-1ffb058ed127" targetNamespace="http://schemas.microsoft.com/office/2006/metadata/properties" ma:root="true" ma:fieldsID="91c268b485b93341391b334b5c6cc183" ns3:_="">
    <xsd:import namespace="94f28c41-7dda-41ca-8ee6-1ffb058ed12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f28c41-7dda-41ca-8ee6-1ffb058ed12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BCFA792-370E-4C07-8C78-E2C8DEAB75B8}">
  <ds:schemaRefs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purl.org/dc/dcmitype/"/>
    <ds:schemaRef ds:uri="94f28c41-7dda-41ca-8ee6-1ffb058ed127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3A4A0D4B-2294-48D3-81D5-E9F89E04723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2299743-CF87-4B17-8703-CEB48F2D310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4f28c41-7dda-41ca-8ee6-1ffb058ed12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495</Words>
  <Application>Microsoft Office PowerPoint</Application>
  <PresentationFormat>Panorámica</PresentationFormat>
  <Paragraphs>33</Paragraphs>
  <Slides>6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7</vt:i4>
      </vt:variant>
      <vt:variant>
        <vt:lpstr>Títulos de diapositiva</vt:lpstr>
      </vt:variant>
      <vt:variant>
        <vt:i4>6</vt:i4>
      </vt:variant>
    </vt:vector>
  </HeadingPairs>
  <TitlesOfParts>
    <vt:vector size="22" baseType="lpstr">
      <vt:lpstr>Arial</vt:lpstr>
      <vt:lpstr>Calibri</vt:lpstr>
      <vt:lpstr>Calibri Light</vt:lpstr>
      <vt:lpstr>Default Sans Serif</vt:lpstr>
      <vt:lpstr>Franklin Gothic Book</vt:lpstr>
      <vt:lpstr>Franklin Gothic Book Standard</vt:lpstr>
      <vt:lpstr>Franklin Gothic Demi</vt:lpstr>
      <vt:lpstr>Franklin Gothic Medium</vt:lpstr>
      <vt:lpstr>Symbol</vt:lpstr>
      <vt:lpstr>Interact_V04_WIN</vt:lpstr>
      <vt:lpstr>CONTENT MASTER</vt:lpstr>
      <vt:lpstr>1_CONTENT MASTER</vt:lpstr>
      <vt:lpstr>3_Tema di Office</vt:lpstr>
      <vt:lpstr>2_CONTENT MASTER</vt:lpstr>
      <vt:lpstr>3_CONTENT MASTER</vt:lpstr>
      <vt:lpstr>4_CONTENT MASTER</vt:lpstr>
      <vt:lpstr>Interprogramme Cooperation in the Mediterranean Templates. </vt:lpstr>
      <vt:lpstr>Interprogramme Cooperation in the Programming Phase.</vt:lpstr>
      <vt:lpstr>Interprogramme Coordination in the Implementing Phase.</vt:lpstr>
      <vt:lpstr>Discussion with the Commission: Updates. 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Improving Synergies across Mediterranean programmes for post 2020. “HOW”</dc:title>
  <dc:creator>Mercedes Acitores Franzon</dc:creator>
  <cp:lastModifiedBy>Mercedes Acitores Franzon</cp:lastModifiedBy>
  <cp:revision>23</cp:revision>
  <dcterms:created xsi:type="dcterms:W3CDTF">2021-01-24T16:16:28Z</dcterms:created>
  <dcterms:modified xsi:type="dcterms:W3CDTF">2021-06-22T07:08:14Z</dcterms:modified>
</cp:coreProperties>
</file>