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3" r:id="rId1"/>
    <p:sldMasterId id="2147483827" r:id="rId2"/>
  </p:sldMasterIdLst>
  <p:notesMasterIdLst>
    <p:notesMasterId r:id="rId11"/>
  </p:notesMasterIdLst>
  <p:handoutMasterIdLst>
    <p:handoutMasterId r:id="rId12"/>
  </p:handoutMasterIdLst>
  <p:sldIdLst>
    <p:sldId id="256" r:id="rId3"/>
    <p:sldId id="296" r:id="rId4"/>
    <p:sldId id="287" r:id="rId5"/>
    <p:sldId id="290" r:id="rId6"/>
    <p:sldId id="291" r:id="rId7"/>
    <p:sldId id="292" r:id="rId8"/>
    <p:sldId id="298" r:id="rId9"/>
    <p:sldId id="293" r:id="rId10"/>
  </p:sldIdLst>
  <p:sldSz cx="12192000" cy="6858000"/>
  <p:notesSz cx="7099300" cy="10234613"/>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orient="horz" pos="581" userDrawn="1">
          <p15:clr>
            <a:srgbClr val="A4A3A4"/>
          </p15:clr>
        </p15:guide>
        <p15:guide id="4" orient="horz" pos="3985" userDrawn="1">
          <p15:clr>
            <a:srgbClr val="A4A3A4"/>
          </p15:clr>
        </p15:guide>
        <p15:guide id="5" orient="horz" pos="1299" userDrawn="1">
          <p15:clr>
            <a:srgbClr val="A4A3A4"/>
          </p15:clr>
        </p15:guide>
        <p15:guide id="6" pos="7300" userDrawn="1">
          <p15:clr>
            <a:srgbClr val="A4A3A4"/>
          </p15:clr>
        </p15:guide>
        <p15:guide id="7" pos="396"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lorin L Neculcea" initials="FN" lastIdx="1" clrIdx="0">
    <p:extLst>
      <p:ext uri="{19B8F6BF-5375-455C-9EA6-DF929625EA0E}">
        <p15:presenceInfo xmlns:p15="http://schemas.microsoft.com/office/powerpoint/2012/main" userId="Florin L Neculce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9D1"/>
    <a:srgbClr val="007BA1"/>
    <a:srgbClr val="8EBED1"/>
    <a:srgbClr val="00517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84" autoAdjust="0"/>
    <p:restoredTop sz="93379" autoAdjust="0"/>
  </p:normalViewPr>
  <p:slideViewPr>
    <p:cSldViewPr snapToGrid="0" snapToObjects="1" showGuides="1">
      <p:cViewPr varScale="1">
        <p:scale>
          <a:sx n="60" d="100"/>
          <a:sy n="60" d="100"/>
        </p:scale>
        <p:origin x="854" y="38"/>
      </p:cViewPr>
      <p:guideLst>
        <p:guide orient="horz" pos="2160"/>
        <p:guide pos="3840"/>
        <p:guide orient="horz" pos="581"/>
        <p:guide orient="horz" pos="3985"/>
        <p:guide orient="horz" pos="1299"/>
        <p:guide pos="7300"/>
        <p:guide pos="396"/>
      </p:guideLst>
    </p:cSldViewPr>
  </p:slideViewPr>
  <p:notesTextViewPr>
    <p:cViewPr>
      <p:scale>
        <a:sx n="75" d="100"/>
        <a:sy n="75" d="100"/>
      </p:scale>
      <p:origin x="0" y="0"/>
    </p:cViewPr>
  </p:notesTextViewPr>
  <p:sorterViewPr>
    <p:cViewPr>
      <p:scale>
        <a:sx n="100" d="100"/>
        <a:sy n="100" d="100"/>
      </p:scale>
      <p:origin x="0" y="0"/>
    </p:cViewPr>
  </p:sorterViewPr>
  <p:notesViewPr>
    <p:cSldViewPr snapToGrid="0" snapToObjects="1" showGuides="1">
      <p:cViewPr varScale="1">
        <p:scale>
          <a:sx n="72" d="100"/>
          <a:sy n="72" d="100"/>
        </p:scale>
        <p:origin x="-3840" y="-108"/>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09-11T15:26:35.200" idx="1">
    <p:pos x="10" y="10"/>
    <p:text/>
    <p:extLst>
      <p:ext uri="{C676402C-5697-4E1C-873F-D02D1690AC5C}">
        <p15:threadingInfo xmlns:p15="http://schemas.microsoft.com/office/powerpoint/2012/main" timeZoneBias="-1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4021138" y="0"/>
            <a:ext cx="3076575" cy="511175"/>
          </a:xfrm>
          <a:prstGeom prst="rect">
            <a:avLst/>
          </a:prstGeom>
        </p:spPr>
        <p:txBody>
          <a:bodyPr vert="horz" lIns="91440" tIns="45720" rIns="91440" bIns="45720" rtlCol="0"/>
          <a:lstStyle>
            <a:lvl1pPr algn="r">
              <a:defRPr sz="1200"/>
            </a:lvl1pPr>
          </a:lstStyle>
          <a:p>
            <a:fld id="{F4875627-49FE-4C61-A90C-CD64D9B89875}" type="datetimeFigureOut">
              <a:rPr lang="de-DE" smtClean="0"/>
              <a:t>27.11.2020</a:t>
            </a:fld>
            <a:endParaRPr lang="de-DE"/>
          </a:p>
        </p:txBody>
      </p:sp>
      <p:sp>
        <p:nvSpPr>
          <p:cNvPr id="4" name="Fußzeilenplatzhalter 3"/>
          <p:cNvSpPr>
            <a:spLocks noGrp="1"/>
          </p:cNvSpPr>
          <p:nvPr>
            <p:ph type="ftr" sz="quarter" idx="2"/>
          </p:nvPr>
        </p:nvSpPr>
        <p:spPr>
          <a:xfrm>
            <a:off x="0" y="9721850"/>
            <a:ext cx="3076575" cy="511175"/>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4021138" y="9721850"/>
            <a:ext cx="3076575" cy="511175"/>
          </a:xfrm>
          <a:prstGeom prst="rect">
            <a:avLst/>
          </a:prstGeom>
        </p:spPr>
        <p:txBody>
          <a:bodyPr vert="horz" lIns="91440" tIns="45720" rIns="91440" bIns="45720" rtlCol="0" anchor="b"/>
          <a:lstStyle>
            <a:lvl1pPr algn="r">
              <a:defRPr sz="1200"/>
            </a:lvl1pPr>
          </a:lstStyle>
          <a:p>
            <a:fld id="{5EC59734-F9C5-4339-B6BC-41D6FCA31390}" type="slidenum">
              <a:rPr lang="de-DE" smtClean="0"/>
              <a:t>‹Nº›</a:t>
            </a:fld>
            <a:endParaRPr lang="de-DE"/>
          </a:p>
        </p:txBody>
      </p:sp>
    </p:spTree>
    <p:extLst>
      <p:ext uri="{BB962C8B-B14F-4D97-AF65-F5344CB8AC3E}">
        <p14:creationId xmlns:p14="http://schemas.microsoft.com/office/powerpoint/2010/main" val="22606113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4021138" y="0"/>
            <a:ext cx="3076575" cy="512763"/>
          </a:xfrm>
          <a:prstGeom prst="rect">
            <a:avLst/>
          </a:prstGeom>
        </p:spPr>
        <p:txBody>
          <a:bodyPr vert="horz" lIns="91440" tIns="45720" rIns="91440" bIns="45720" rtlCol="0"/>
          <a:lstStyle>
            <a:lvl1pPr algn="r">
              <a:defRPr sz="1200"/>
            </a:lvl1pPr>
          </a:lstStyle>
          <a:p>
            <a:fld id="{9CE4E702-3C30-214C-9DDC-EAF3EC8730DF}" type="datetimeFigureOut">
              <a:rPr lang="de-DE" smtClean="0"/>
              <a:t>27.11.2020</a:t>
            </a:fld>
            <a:endParaRPr lang="de-DE"/>
          </a:p>
        </p:txBody>
      </p:sp>
      <p:sp>
        <p:nvSpPr>
          <p:cNvPr id="4" name="Folienbildplatzhalt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709613" y="4926013"/>
            <a:ext cx="5680075" cy="4029075"/>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721850"/>
            <a:ext cx="3076575" cy="512763"/>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4021138" y="9721850"/>
            <a:ext cx="3076575" cy="512763"/>
          </a:xfrm>
          <a:prstGeom prst="rect">
            <a:avLst/>
          </a:prstGeom>
        </p:spPr>
        <p:txBody>
          <a:bodyPr vert="horz" lIns="91440" tIns="45720" rIns="91440" bIns="45720" rtlCol="0" anchor="b"/>
          <a:lstStyle>
            <a:lvl1pPr algn="r">
              <a:defRPr sz="1200"/>
            </a:lvl1pPr>
          </a:lstStyle>
          <a:p>
            <a:fld id="{6436F783-29CF-0A40-A357-1453B63EA960}" type="slidenum">
              <a:rPr lang="de-DE" smtClean="0"/>
              <a:t>‹Nº›</a:t>
            </a:fld>
            <a:endParaRPr lang="de-DE"/>
          </a:p>
        </p:txBody>
      </p:sp>
    </p:spTree>
    <p:extLst>
      <p:ext uri="{BB962C8B-B14F-4D97-AF65-F5344CB8AC3E}">
        <p14:creationId xmlns:p14="http://schemas.microsoft.com/office/powerpoint/2010/main" val="1333520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spc="20" dirty="0">
              <a:effectLst/>
              <a:latin typeface="Franklin Gothic Demi" panose="020B0703020102020204" pitchFamily="34" charset="0"/>
              <a:cs typeface="Times New Roman" panose="02020603050405020304" pitchFamily="18" charset="0"/>
            </a:endParaRPr>
          </a:p>
          <a:p>
            <a:r>
              <a:rPr lang="en-US" sz="1200" b="1" i="0" kern="1200" dirty="0">
                <a:solidFill>
                  <a:schemeClr val="tx1"/>
                </a:solidFill>
                <a:effectLst/>
                <a:latin typeface="+mn-lt"/>
                <a:ea typeface="+mn-ea"/>
                <a:cs typeface="+mn-cs"/>
              </a:rPr>
              <a:t>This</a:t>
            </a:r>
            <a:r>
              <a:rPr lang="en-US" sz="1200" b="1" i="0" kern="1200" baseline="0" dirty="0">
                <a:solidFill>
                  <a:schemeClr val="tx1"/>
                </a:solidFill>
                <a:effectLst/>
                <a:latin typeface="+mn-lt"/>
                <a:ea typeface="+mn-ea"/>
                <a:cs typeface="+mn-cs"/>
              </a:rPr>
              <a:t> meeting</a:t>
            </a:r>
            <a:r>
              <a:rPr lang="en-US" sz="1200" b="1" i="0" kern="1200" dirty="0">
                <a:solidFill>
                  <a:schemeClr val="tx1"/>
                </a:solidFill>
                <a:effectLst/>
                <a:latin typeface="+mn-lt"/>
                <a:ea typeface="+mn-ea"/>
                <a:cs typeface="+mn-cs"/>
              </a:rPr>
              <a:t> covers</a:t>
            </a:r>
            <a:r>
              <a:rPr lang="en-US" sz="1200" b="0" i="0" kern="1200" baseline="0" dirty="0">
                <a:solidFill>
                  <a:schemeClr val="tx1"/>
                </a:solidFill>
                <a:effectLst/>
                <a:latin typeface="+mn-lt"/>
                <a:ea typeface="+mn-ea"/>
                <a:cs typeface="+mn-cs"/>
              </a:rPr>
              <a:t> </a:t>
            </a:r>
            <a:r>
              <a:rPr lang="en-GB" sz="1200" b="1" spc="20" dirty="0">
                <a:effectLst/>
                <a:latin typeface="Franklin Gothic Demi" panose="020B0703020102020204" pitchFamily="34" charset="0"/>
                <a:ea typeface="Franklin Gothic Book" panose="020B0503020102020204" pitchFamily="34" charset="0"/>
                <a:cs typeface="Times New Roman" panose="02020603050405020304" pitchFamily="18" charset="0"/>
              </a:rPr>
              <a:t>– key features</a:t>
            </a:r>
          </a:p>
          <a:p>
            <a:r>
              <a:rPr lang="en-US" dirty="0"/>
              <a:t/>
            </a:r>
            <a:br>
              <a:rPr lang="en-US" dirty="0"/>
            </a:br>
            <a:r>
              <a:rPr lang="en-US" sz="1200" b="0" i="0" kern="1200" dirty="0">
                <a:solidFill>
                  <a:schemeClr val="tx1"/>
                </a:solidFill>
                <a:effectLst/>
                <a:latin typeface="+mn-lt"/>
                <a:ea typeface="+mn-ea"/>
                <a:cs typeface="+mn-cs"/>
              </a:rPr>
              <a:t>• Overview of different first level control systems, key features</a:t>
            </a:r>
            <a:r>
              <a:rPr lang="en-US" dirty="0"/>
              <a:t/>
            </a:r>
            <a:br>
              <a:rPr lang="en-US" dirty="0"/>
            </a:br>
            <a:r>
              <a:rPr lang="en-US" sz="1200" b="0" i="0" kern="1200" dirty="0">
                <a:solidFill>
                  <a:schemeClr val="tx1"/>
                </a:solidFill>
                <a:effectLst/>
                <a:latin typeface="+mn-lt"/>
                <a:ea typeface="+mn-ea"/>
                <a:cs typeface="+mn-cs"/>
              </a:rPr>
              <a:t>• How the Managing Authorities manage this task?</a:t>
            </a:r>
            <a:r>
              <a:rPr lang="en-US" dirty="0"/>
              <a:t/>
            </a:r>
            <a:br>
              <a:rPr lang="en-US" dirty="0"/>
            </a:br>
            <a:r>
              <a:rPr lang="en-US" sz="1200" b="0" i="0" kern="1200" dirty="0">
                <a:solidFill>
                  <a:schemeClr val="tx1"/>
                </a:solidFill>
                <a:effectLst/>
                <a:latin typeface="+mn-lt"/>
                <a:ea typeface="+mn-ea"/>
                <a:cs typeface="+mn-cs"/>
              </a:rPr>
              <a:t>• If the controllers need a specific proofed qualification</a:t>
            </a:r>
            <a:r>
              <a:rPr lang="en-US" dirty="0"/>
              <a:t/>
            </a:r>
            <a:br>
              <a:rPr lang="en-US" dirty="0"/>
            </a:br>
            <a:r>
              <a:rPr lang="en-US" sz="1200" b="0" i="0" kern="1200" dirty="0">
                <a:solidFill>
                  <a:schemeClr val="tx1"/>
                </a:solidFill>
                <a:effectLst/>
                <a:latin typeface="+mn-lt"/>
                <a:ea typeface="+mn-ea"/>
                <a:cs typeface="+mn-cs"/>
              </a:rPr>
              <a:t>• How is FLC financed?</a:t>
            </a:r>
            <a:r>
              <a:rPr lang="en-US" dirty="0"/>
              <a:t/>
            </a:r>
            <a:br>
              <a:rPr lang="en-US" dirty="0"/>
            </a:br>
            <a:r>
              <a:rPr lang="en-US" sz="1200" b="0" i="0" kern="1200" dirty="0">
                <a:solidFill>
                  <a:schemeClr val="tx1"/>
                </a:solidFill>
                <a:effectLst/>
                <a:latin typeface="+mn-lt"/>
                <a:ea typeface="+mn-ea"/>
                <a:cs typeface="+mn-cs"/>
              </a:rPr>
              <a:t>• Advantages and disadvantages of different FLC solutions</a:t>
            </a:r>
            <a:r>
              <a:rPr lang="en-US" dirty="0"/>
              <a:t/>
            </a:r>
            <a:br>
              <a:rPr lang="en-US" dirty="0"/>
            </a:br>
            <a:endParaRPr lang="en-US" dirty="0"/>
          </a:p>
          <a:p>
            <a:r>
              <a:rPr lang="es-ES" sz="1200" b="1" kern="1200" dirty="0">
                <a:solidFill>
                  <a:schemeClr val="tx1"/>
                </a:solidFill>
                <a:effectLst/>
                <a:latin typeface="+mn-lt"/>
                <a:ea typeface="+mn-ea"/>
                <a:cs typeface="+mn-cs"/>
              </a:rPr>
              <a:t>The </a:t>
            </a:r>
            <a:r>
              <a:rPr lang="es-ES" sz="1200" b="1" kern="1200" dirty="0" err="1">
                <a:solidFill>
                  <a:schemeClr val="tx1"/>
                </a:solidFill>
                <a:effectLst/>
                <a:latin typeface="+mn-lt"/>
                <a:ea typeface="+mn-ea"/>
                <a:cs typeface="+mn-cs"/>
              </a:rPr>
              <a:t>main</a:t>
            </a:r>
            <a:r>
              <a:rPr lang="es-ES" sz="1200" b="1" kern="1200" dirty="0">
                <a:solidFill>
                  <a:schemeClr val="tx1"/>
                </a:solidFill>
                <a:effectLst/>
                <a:latin typeface="+mn-lt"/>
                <a:ea typeface="+mn-ea"/>
                <a:cs typeface="+mn-cs"/>
              </a:rPr>
              <a:t> </a:t>
            </a:r>
            <a:r>
              <a:rPr lang="es-ES" sz="1200" b="1" kern="1200" dirty="0" err="1">
                <a:solidFill>
                  <a:schemeClr val="tx1"/>
                </a:solidFill>
                <a:effectLst/>
                <a:latin typeface="+mn-lt"/>
                <a:ea typeface="+mn-ea"/>
                <a:cs typeface="+mn-cs"/>
              </a:rPr>
              <a:t>advantages</a:t>
            </a:r>
            <a:r>
              <a:rPr lang="es-ES" sz="1200" b="1" kern="1200" dirty="0">
                <a:solidFill>
                  <a:schemeClr val="tx1"/>
                </a:solidFill>
                <a:effectLst/>
                <a:latin typeface="+mn-lt"/>
                <a:ea typeface="+mn-ea"/>
                <a:cs typeface="+mn-cs"/>
              </a:rPr>
              <a:t> and </a:t>
            </a:r>
            <a:r>
              <a:rPr lang="es-ES" sz="1200" b="1" kern="1200" dirty="0" err="1">
                <a:solidFill>
                  <a:schemeClr val="tx1"/>
                </a:solidFill>
                <a:effectLst/>
                <a:latin typeface="+mn-lt"/>
                <a:ea typeface="+mn-ea"/>
                <a:cs typeface="+mn-cs"/>
              </a:rPr>
              <a:t>disadvantages</a:t>
            </a:r>
            <a:r>
              <a:rPr lang="es-ES" sz="1200" b="1" kern="1200" dirty="0">
                <a:solidFill>
                  <a:schemeClr val="tx1"/>
                </a:solidFill>
                <a:effectLst/>
                <a:latin typeface="+mn-lt"/>
                <a:ea typeface="+mn-ea"/>
                <a:cs typeface="+mn-cs"/>
              </a:rPr>
              <a:t> of </a:t>
            </a:r>
            <a:r>
              <a:rPr lang="es-ES" sz="1200" b="1" kern="1200" dirty="0" err="1">
                <a:solidFill>
                  <a:schemeClr val="tx1"/>
                </a:solidFill>
                <a:effectLst/>
                <a:latin typeface="+mn-lt"/>
                <a:ea typeface="+mn-ea"/>
                <a:cs typeface="+mn-cs"/>
              </a:rPr>
              <a:t>different</a:t>
            </a:r>
            <a:r>
              <a:rPr lang="es-ES" sz="1200" b="1" kern="1200" dirty="0">
                <a:solidFill>
                  <a:schemeClr val="tx1"/>
                </a:solidFill>
                <a:effectLst/>
                <a:latin typeface="+mn-lt"/>
                <a:ea typeface="+mn-ea"/>
                <a:cs typeface="+mn-cs"/>
              </a:rPr>
              <a:t> FLC </a:t>
            </a:r>
            <a:r>
              <a:rPr lang="es-ES" sz="1200" b="1" kern="1200" dirty="0" err="1">
                <a:solidFill>
                  <a:schemeClr val="tx1"/>
                </a:solidFill>
                <a:effectLst/>
                <a:latin typeface="+mn-lt"/>
                <a:ea typeface="+mn-ea"/>
                <a:cs typeface="+mn-cs"/>
              </a:rPr>
              <a:t>systems</a:t>
            </a:r>
            <a:endParaRPr lang="es-ES"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 </a:t>
            </a:r>
            <a:endParaRPr lang="es-ES"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Interact do not aim to conclude which system is </a:t>
            </a:r>
            <a:r>
              <a:rPr lang="en-GB" sz="1200" b="1" kern="1200" dirty="0">
                <a:solidFill>
                  <a:schemeClr val="tx1"/>
                </a:solidFill>
                <a:effectLst/>
                <a:latin typeface="+mn-lt"/>
                <a:ea typeface="+mn-ea"/>
                <a:cs typeface="+mn-cs"/>
              </a:rPr>
              <a:t>better or more efficient</a:t>
            </a:r>
            <a:r>
              <a:rPr lang="en-GB" sz="1200" kern="1200" dirty="0">
                <a:solidFill>
                  <a:schemeClr val="tx1"/>
                </a:solidFill>
                <a:effectLst/>
                <a:latin typeface="+mn-lt"/>
                <a:ea typeface="+mn-ea"/>
                <a:cs typeface="+mn-cs"/>
              </a:rPr>
              <a:t> than others.</a:t>
            </a:r>
            <a:endParaRPr lang="es-ES"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what works in one Member State or programme might not be the most efficient solution for others.</a:t>
            </a:r>
            <a:endParaRPr lang="es-E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6436F783-29CF-0A40-A357-1453B63EA960}" type="slidenum">
              <a:rPr lang="de-DE" smtClean="0"/>
              <a:t>1</a:t>
            </a:fld>
            <a:endParaRPr lang="de-DE"/>
          </a:p>
        </p:txBody>
      </p:sp>
    </p:spTree>
    <p:extLst>
      <p:ext uri="{BB962C8B-B14F-4D97-AF65-F5344CB8AC3E}">
        <p14:creationId xmlns:p14="http://schemas.microsoft.com/office/powerpoint/2010/main" val="12979595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buFont typeface="Arial" panose="020B0604020202020204" pitchFamily="34" charset="0"/>
              <a:buNone/>
            </a:pPr>
            <a:r>
              <a:rPr lang="en-GB" sz="1200" b="1" dirty="0"/>
              <a:t>FLC costs for the verification of expenditure are considered eligible </a:t>
            </a:r>
            <a:r>
              <a:rPr lang="en-GB" sz="1200" dirty="0"/>
              <a:t>if there are no stricter national rules</a:t>
            </a:r>
          </a:p>
          <a:p>
            <a:pPr marL="0" indent="0">
              <a:buFont typeface="Arial" panose="020B0604020202020204" pitchFamily="34" charset="0"/>
              <a:buNone/>
            </a:pPr>
            <a:endParaRPr lang="en-GB"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GB" sz="1200" dirty="0"/>
              <a:t>Internal independent control should be included under the budget line ‘staff’. For example, if the accounting department of a county council carries out the first level control for the environment department of the county council, the expenditure would be reported under the budget line for staff costs, in accordance with applicable rules for staff costs, because the person(s) carrying out the verification are on the payroll of the partner institution. </a:t>
            </a:r>
          </a:p>
          <a:p>
            <a:pPr marL="171450" indent="-171450">
              <a:buFont typeface="Arial" panose="020B0604020202020204" pitchFamily="34" charset="0"/>
              <a:buChar char="•"/>
            </a:pPr>
            <a:r>
              <a:rPr lang="en-GB" sz="1200" dirty="0"/>
              <a:t>The expenditure for an external independent first level controller would be reported in the budget line ‘external expertise and services’. For example, the environment department of a county council subcontracts an external accountant, in compliance with the relevant public procurement regulations. As this first level controller is not directly employed by the partner institution, the expenditure has to be reported in the budget line external expertise and services. </a:t>
            </a:r>
          </a:p>
          <a:p>
            <a:pPr marL="171450" indent="-171450">
              <a:buFont typeface="Arial" panose="020B0604020202020204" pitchFamily="34" charset="0"/>
              <a:buChar char="•"/>
            </a:pPr>
            <a:endParaRPr lang="en-GB" sz="1200" b="0" i="0" u="none" strike="noStrike" kern="1200" baseline="0" dirty="0">
              <a:solidFill>
                <a:schemeClr val="tx1"/>
              </a:solidFill>
              <a:latin typeface="+mn-lt"/>
              <a:ea typeface="+mn-ea"/>
              <a:cs typeface="+mn-cs"/>
            </a:endParaRPr>
          </a:p>
          <a:p>
            <a:pPr marL="0" indent="0">
              <a:buFont typeface="Arial" panose="020B0604020202020204" pitchFamily="34" charset="0"/>
              <a:buNone/>
            </a:pPr>
            <a:r>
              <a:rPr lang="en-GB" sz="1200" dirty="0"/>
              <a:t>In order for the control costs for the last progress report to be eligible, </a:t>
            </a:r>
            <a:r>
              <a:rPr lang="en-GB" sz="1200" b="1" dirty="0"/>
              <a:t>the activity (FLC) has to be carried out AND the payment has to be made before the official end date of the project.</a:t>
            </a:r>
            <a:endParaRPr lang="es-ES" sz="1200" b="1" i="0" u="none" strike="noStrike" kern="1200" baseline="0" dirty="0">
              <a:solidFill>
                <a:schemeClr val="tx1"/>
              </a:solidFill>
              <a:latin typeface="+mn-lt"/>
              <a:ea typeface="+mn-ea"/>
              <a:cs typeface="+mn-cs"/>
            </a:endParaRPr>
          </a:p>
          <a:p>
            <a:endParaRPr lang="es-ES" dirty="0"/>
          </a:p>
        </p:txBody>
      </p:sp>
      <p:sp>
        <p:nvSpPr>
          <p:cNvPr id="4" name="Marcador de número de diapositiva 3"/>
          <p:cNvSpPr>
            <a:spLocks noGrp="1"/>
          </p:cNvSpPr>
          <p:nvPr>
            <p:ph type="sldNum" sz="quarter" idx="10"/>
          </p:nvPr>
        </p:nvSpPr>
        <p:spPr/>
        <p:txBody>
          <a:bodyPr/>
          <a:lstStyle/>
          <a:p>
            <a:fld id="{6436F783-29CF-0A40-A357-1453B63EA960}" type="slidenum">
              <a:rPr lang="de-DE" smtClean="0"/>
              <a:t>2</a:t>
            </a:fld>
            <a:endParaRPr lang="de-DE"/>
          </a:p>
        </p:txBody>
      </p:sp>
    </p:spTree>
    <p:extLst>
      <p:ext uri="{BB962C8B-B14F-4D97-AF65-F5344CB8AC3E}">
        <p14:creationId xmlns:p14="http://schemas.microsoft.com/office/powerpoint/2010/main" val="41880692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GB" sz="1200" b="1" i="0" u="none" strike="noStrike" kern="1200" baseline="0" dirty="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s-ES" sz="900" b="1" i="0" u="none" strike="noStrike" kern="1200" baseline="0" dirty="0">
                <a:solidFill>
                  <a:schemeClr val="tx1"/>
                </a:solidFill>
                <a:latin typeface="+mn-lt"/>
                <a:ea typeface="+mn-ea"/>
                <a:cs typeface="+mn-cs"/>
              </a:rPr>
              <a:t>FLC </a:t>
            </a:r>
            <a:r>
              <a:rPr lang="es-ES" sz="900" b="1" i="0" u="none" strike="noStrike" kern="1200" baseline="0" dirty="0" err="1">
                <a:solidFill>
                  <a:schemeClr val="tx1"/>
                </a:solidFill>
                <a:latin typeface="+mn-lt"/>
                <a:ea typeface="+mn-ea"/>
                <a:cs typeface="+mn-cs"/>
              </a:rPr>
              <a:t>systems</a:t>
            </a:r>
            <a:r>
              <a:rPr lang="es-ES" sz="900" b="1" i="0" u="none" strike="noStrike" kern="1200" baseline="0" dirty="0">
                <a:solidFill>
                  <a:schemeClr val="tx1"/>
                </a:solidFill>
                <a:latin typeface="+mn-lt"/>
                <a:ea typeface="+mn-ea"/>
                <a:cs typeface="+mn-cs"/>
              </a:rPr>
              <a:t>: </a:t>
            </a:r>
          </a:p>
          <a:p>
            <a:endParaRPr lang="es-ES" sz="900" b="0" i="0" u="none" strike="noStrike" kern="1200" baseline="0" dirty="0">
              <a:solidFill>
                <a:schemeClr val="tx1"/>
              </a:solidFill>
              <a:latin typeface="+mn-lt"/>
              <a:ea typeface="+mn-ea"/>
              <a:cs typeface="+mn-cs"/>
            </a:endParaRPr>
          </a:p>
          <a:p>
            <a:r>
              <a:rPr lang="es-ES" sz="900" b="1" i="0" u="none" strike="noStrike" kern="1200" baseline="0" dirty="0" err="1">
                <a:solidFill>
                  <a:schemeClr val="tx1"/>
                </a:solidFill>
                <a:latin typeface="+mn-lt"/>
                <a:ea typeface="+mn-ea"/>
                <a:cs typeface="+mn-cs"/>
              </a:rPr>
              <a:t>Centralised</a:t>
            </a:r>
            <a:r>
              <a:rPr lang="es-ES" sz="900" b="1" i="0" u="none" strike="noStrike" kern="1200" baseline="0" dirty="0">
                <a:solidFill>
                  <a:schemeClr val="tx1"/>
                </a:solidFill>
                <a:latin typeface="+mn-lt"/>
                <a:ea typeface="+mn-ea"/>
                <a:cs typeface="+mn-cs"/>
              </a:rPr>
              <a:t> FLC </a:t>
            </a:r>
            <a:r>
              <a:rPr lang="es-ES" sz="900" b="1" i="0" u="none" strike="noStrike" kern="1200" baseline="0" dirty="0" err="1">
                <a:solidFill>
                  <a:schemeClr val="tx1"/>
                </a:solidFill>
                <a:latin typeface="+mn-lt"/>
                <a:ea typeface="+mn-ea"/>
                <a:cs typeface="+mn-cs"/>
              </a:rPr>
              <a:t>system</a:t>
            </a:r>
            <a:r>
              <a:rPr lang="es-ES" sz="900" b="1" i="0" u="none" strike="noStrike" kern="1200" baseline="0" dirty="0">
                <a:solidFill>
                  <a:schemeClr val="tx1"/>
                </a:solidFill>
                <a:latin typeface="+mn-lt"/>
                <a:ea typeface="+mn-ea"/>
                <a:cs typeface="+mn-cs"/>
              </a:rPr>
              <a:t> </a:t>
            </a:r>
          </a:p>
          <a:p>
            <a:pPr marL="171450" indent="-171450">
              <a:buFont typeface="Arial" panose="020B0604020202020204" pitchFamily="34" charset="0"/>
              <a:buChar char="•"/>
            </a:pPr>
            <a:r>
              <a:rPr lang="en-US" sz="900" b="0" i="0" u="none" strike="noStrike" kern="1200" baseline="0" dirty="0">
                <a:solidFill>
                  <a:schemeClr val="tx1"/>
                </a:solidFill>
                <a:latin typeface="+mn-lt"/>
                <a:ea typeface="+mn-ea"/>
                <a:cs typeface="+mn-cs"/>
              </a:rPr>
              <a:t>a central body is appointed by the respective country, </a:t>
            </a:r>
            <a:r>
              <a:rPr lang="es-ES" sz="900" b="0" i="0" u="none" strike="noStrike" kern="1200" baseline="0" dirty="0">
                <a:solidFill>
                  <a:schemeClr val="tx1"/>
                </a:solidFill>
                <a:latin typeface="+mn-lt"/>
                <a:ea typeface="+mn-ea"/>
                <a:cs typeface="+mn-cs"/>
              </a:rPr>
              <a:t>at a federal, </a:t>
            </a:r>
            <a:r>
              <a:rPr lang="es-ES" sz="900" b="0" i="0" u="none" strike="noStrike" kern="1200" baseline="0" dirty="0" err="1">
                <a:solidFill>
                  <a:schemeClr val="tx1"/>
                </a:solidFill>
                <a:latin typeface="+mn-lt"/>
                <a:ea typeface="+mn-ea"/>
                <a:cs typeface="+mn-cs"/>
              </a:rPr>
              <a:t>national</a:t>
            </a:r>
            <a:r>
              <a:rPr lang="es-ES" sz="900" b="0" i="0" u="none" strike="noStrike" kern="1200" baseline="0" dirty="0">
                <a:solidFill>
                  <a:schemeClr val="tx1"/>
                </a:solidFill>
                <a:latin typeface="+mn-lt"/>
                <a:ea typeface="+mn-ea"/>
                <a:cs typeface="+mn-cs"/>
              </a:rPr>
              <a:t> </a:t>
            </a:r>
            <a:r>
              <a:rPr lang="es-ES" sz="900" b="0" i="0" u="none" strike="noStrike" kern="1200" baseline="0" dirty="0" err="1">
                <a:solidFill>
                  <a:schemeClr val="tx1"/>
                </a:solidFill>
                <a:latin typeface="+mn-lt"/>
                <a:ea typeface="+mn-ea"/>
                <a:cs typeface="+mn-cs"/>
              </a:rPr>
              <a:t>or</a:t>
            </a:r>
            <a:r>
              <a:rPr lang="es-ES" sz="900" b="0" i="0" u="none" strike="noStrike" kern="1200" baseline="0" dirty="0">
                <a:solidFill>
                  <a:schemeClr val="tx1"/>
                </a:solidFill>
                <a:latin typeface="+mn-lt"/>
                <a:ea typeface="+mn-ea"/>
                <a:cs typeface="+mn-cs"/>
              </a:rPr>
              <a:t> regional </a:t>
            </a:r>
            <a:r>
              <a:rPr lang="es-ES" sz="900" b="0" i="0" u="none" strike="noStrike" kern="1200" baseline="0" dirty="0" err="1">
                <a:solidFill>
                  <a:schemeClr val="tx1"/>
                </a:solidFill>
                <a:latin typeface="+mn-lt"/>
                <a:ea typeface="+mn-ea"/>
                <a:cs typeface="+mn-cs"/>
              </a:rPr>
              <a:t>level</a:t>
            </a:r>
            <a:r>
              <a:rPr lang="es-ES" sz="900" b="0" i="0" u="none" strike="noStrike" kern="1200" baseline="0" dirty="0">
                <a:solidFill>
                  <a:schemeClr val="tx1"/>
                </a:solidFill>
                <a:latin typeface="+mn-lt"/>
                <a:ea typeface="+mn-ea"/>
                <a:cs typeface="+mn-cs"/>
              </a:rPr>
              <a:t>)</a:t>
            </a:r>
          </a:p>
          <a:p>
            <a:pPr marL="171450" indent="-171450">
              <a:buFont typeface="Arial" panose="020B0604020202020204" pitchFamily="34" charset="0"/>
              <a:buChar char="•"/>
            </a:pPr>
            <a:r>
              <a:rPr lang="en-US" sz="900" b="0" i="0" u="none" strike="noStrike" kern="1200" baseline="0" dirty="0">
                <a:solidFill>
                  <a:schemeClr val="tx1"/>
                </a:solidFill>
                <a:latin typeface="+mn-lt"/>
                <a:ea typeface="+mn-ea"/>
                <a:cs typeface="+mn-cs"/>
              </a:rPr>
              <a:t>civil servants or employees working within the approbated </a:t>
            </a:r>
            <a:r>
              <a:rPr lang="en-US" sz="900" b="0" i="0" u="none" strike="noStrike" kern="1200" baseline="0" dirty="0" err="1">
                <a:solidFill>
                  <a:schemeClr val="tx1"/>
                </a:solidFill>
                <a:latin typeface="+mn-lt"/>
                <a:ea typeface="+mn-ea"/>
                <a:cs typeface="+mn-cs"/>
              </a:rPr>
              <a:t>organisation</a:t>
            </a:r>
            <a:r>
              <a:rPr lang="en-US" sz="900" b="0" i="0" u="none" strike="noStrike" kern="1200" baseline="0" dirty="0">
                <a:solidFill>
                  <a:schemeClr val="tx1"/>
                </a:solidFill>
                <a:latin typeface="+mn-lt"/>
                <a:ea typeface="+mn-ea"/>
                <a:cs typeface="+mn-cs"/>
              </a:rPr>
              <a:t> or might also be external controllers appointed for this specific</a:t>
            </a:r>
          </a:p>
          <a:p>
            <a:r>
              <a:rPr lang="es-ES" sz="900" b="0" i="0" u="none" strike="noStrike" kern="1200" baseline="0" dirty="0" err="1">
                <a:solidFill>
                  <a:schemeClr val="tx1"/>
                </a:solidFill>
                <a:latin typeface="+mn-lt"/>
                <a:ea typeface="+mn-ea"/>
                <a:cs typeface="+mn-cs"/>
              </a:rPr>
              <a:t>mission</a:t>
            </a:r>
            <a:endParaRPr lang="es-ES" sz="900" b="0" i="0" u="none" strike="noStrike" kern="1200" baseline="0" dirty="0">
              <a:solidFill>
                <a:schemeClr val="tx1"/>
              </a:solidFill>
              <a:latin typeface="+mn-lt"/>
              <a:ea typeface="+mn-ea"/>
              <a:cs typeface="+mn-cs"/>
            </a:endParaRPr>
          </a:p>
          <a:p>
            <a:pPr marL="0" indent="0">
              <a:buFont typeface="Arial" panose="020B0604020202020204" pitchFamily="34" charset="0"/>
              <a:buNone/>
            </a:pPr>
            <a:endParaRPr lang="es-ES" sz="900" b="0" i="0" u="none" strike="noStrike" kern="1200" baseline="0" dirty="0">
              <a:solidFill>
                <a:schemeClr val="tx1"/>
              </a:solidFill>
              <a:latin typeface="+mn-lt"/>
              <a:ea typeface="+mn-ea"/>
              <a:cs typeface="+mn-cs"/>
            </a:endParaRPr>
          </a:p>
          <a:p>
            <a:pPr marL="0" indent="0">
              <a:buFont typeface="Arial" panose="020B0604020202020204" pitchFamily="34" charset="0"/>
              <a:buNone/>
            </a:pPr>
            <a:endParaRPr lang="es-ES" sz="900" b="0" i="0" u="none" strike="noStrike" kern="1200" baseline="0" dirty="0">
              <a:solidFill>
                <a:schemeClr val="tx1"/>
              </a:solidFill>
              <a:latin typeface="+mn-lt"/>
              <a:ea typeface="+mn-ea"/>
              <a:cs typeface="+mn-cs"/>
            </a:endParaRPr>
          </a:p>
          <a:p>
            <a:pPr marL="0" indent="0">
              <a:buFont typeface="Arial" panose="020B0604020202020204" pitchFamily="34" charset="0"/>
              <a:buNone/>
            </a:pPr>
            <a:r>
              <a:rPr lang="es-ES" sz="900" b="1" i="0" u="none" strike="noStrike" kern="1200" baseline="0" dirty="0" err="1">
                <a:solidFill>
                  <a:schemeClr val="tx1"/>
                </a:solidFill>
                <a:latin typeface="+mn-lt"/>
                <a:ea typeface="+mn-ea"/>
                <a:cs typeface="+mn-cs"/>
              </a:rPr>
              <a:t>Decentralised</a:t>
            </a:r>
            <a:r>
              <a:rPr lang="es-ES" sz="900" b="1" i="0" u="none" strike="noStrike" kern="1200" baseline="0" dirty="0">
                <a:solidFill>
                  <a:schemeClr val="tx1"/>
                </a:solidFill>
                <a:latin typeface="+mn-lt"/>
                <a:ea typeface="+mn-ea"/>
                <a:cs typeface="+mn-cs"/>
              </a:rPr>
              <a:t> FLC </a:t>
            </a:r>
            <a:r>
              <a:rPr lang="es-ES" sz="900" b="1" i="0" u="none" strike="noStrike" kern="1200" baseline="0" dirty="0" err="1">
                <a:solidFill>
                  <a:schemeClr val="tx1"/>
                </a:solidFill>
                <a:latin typeface="+mn-lt"/>
                <a:ea typeface="+mn-ea"/>
                <a:cs typeface="+mn-cs"/>
              </a:rPr>
              <a:t>system</a:t>
            </a:r>
            <a:endParaRPr lang="es-ES" sz="900" b="1"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US" sz="900" b="0" i="0" u="none" strike="noStrike" kern="1200" baseline="0" dirty="0">
                <a:solidFill>
                  <a:schemeClr val="tx1"/>
                </a:solidFill>
                <a:latin typeface="+mn-lt"/>
                <a:ea typeface="+mn-ea"/>
                <a:cs typeface="+mn-cs"/>
              </a:rPr>
              <a:t>project partner is free to appoint </a:t>
            </a:r>
            <a:r>
              <a:rPr lang="es-ES" sz="900" b="0" i="0" u="none" strike="noStrike" kern="1200" baseline="0" dirty="0" err="1">
                <a:solidFill>
                  <a:schemeClr val="tx1"/>
                </a:solidFill>
                <a:latin typeface="+mn-lt"/>
                <a:ea typeface="+mn-ea"/>
                <a:cs typeface="+mn-cs"/>
              </a:rPr>
              <a:t>its</a:t>
            </a:r>
            <a:r>
              <a:rPr lang="es-ES" sz="900" b="0" i="0" u="none" strike="noStrike" kern="1200" baseline="0" dirty="0">
                <a:solidFill>
                  <a:schemeClr val="tx1"/>
                </a:solidFill>
                <a:latin typeface="+mn-lt"/>
                <a:ea typeface="+mn-ea"/>
                <a:cs typeface="+mn-cs"/>
              </a:rPr>
              <a:t> </a:t>
            </a:r>
            <a:r>
              <a:rPr lang="es-ES" sz="900" b="0" i="0" u="none" strike="noStrike" kern="1200" baseline="0" dirty="0" err="1">
                <a:solidFill>
                  <a:schemeClr val="tx1"/>
                </a:solidFill>
                <a:latin typeface="+mn-lt"/>
                <a:ea typeface="+mn-ea"/>
                <a:cs typeface="+mn-cs"/>
              </a:rPr>
              <a:t>controller</a:t>
            </a:r>
            <a:endParaRPr lang="es-ES"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endParaRPr lang="ca-ES" sz="900" b="0" i="0" u="none" strike="noStrike" kern="1200" baseline="0" dirty="0">
              <a:solidFill>
                <a:schemeClr val="tx1"/>
              </a:solidFill>
              <a:latin typeface="+mn-lt"/>
              <a:ea typeface="+mn-ea"/>
              <a:cs typeface="+mn-cs"/>
            </a:endParaRPr>
          </a:p>
          <a:p>
            <a:pPr marL="0" indent="0">
              <a:buFont typeface="Arial" panose="020B0604020202020204" pitchFamily="34" charset="0"/>
              <a:buNone/>
            </a:pPr>
            <a:endParaRPr lang="es-ES" sz="9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endParaRPr lang="es-ES" sz="1200" b="0" i="0" u="none" strike="noStrike" kern="1200" baseline="0" dirty="0">
              <a:solidFill>
                <a:schemeClr val="tx1"/>
              </a:solidFill>
              <a:latin typeface="+mn-lt"/>
              <a:ea typeface="+mn-ea"/>
              <a:cs typeface="+mn-cs"/>
            </a:endParaRPr>
          </a:p>
        </p:txBody>
      </p:sp>
      <p:sp>
        <p:nvSpPr>
          <p:cNvPr id="4" name="Marcador de número de diapositiva 3"/>
          <p:cNvSpPr>
            <a:spLocks noGrp="1"/>
          </p:cNvSpPr>
          <p:nvPr>
            <p:ph type="sldNum" sz="quarter" idx="10"/>
          </p:nvPr>
        </p:nvSpPr>
        <p:spPr/>
        <p:txBody>
          <a:bodyPr/>
          <a:lstStyle/>
          <a:p>
            <a:fld id="{6436F783-29CF-0A40-A357-1453B63EA960}" type="slidenum">
              <a:rPr lang="de-DE" smtClean="0"/>
              <a:t>3</a:t>
            </a:fld>
            <a:endParaRPr lang="de-DE"/>
          </a:p>
        </p:txBody>
      </p:sp>
    </p:spTree>
    <p:extLst>
      <p:ext uri="{BB962C8B-B14F-4D97-AF65-F5344CB8AC3E}">
        <p14:creationId xmlns:p14="http://schemas.microsoft.com/office/powerpoint/2010/main" val="21481325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indent="0">
              <a:buFont typeface="Arial" panose="020B0604020202020204" pitchFamily="34" charset="0"/>
              <a:buNone/>
            </a:pPr>
            <a:r>
              <a:rPr lang="en-GB" sz="1200" b="1" dirty="0"/>
              <a:t>FLC costs for the verification of expenditure are considered eligible </a:t>
            </a:r>
            <a:r>
              <a:rPr lang="en-GB" sz="1200" dirty="0"/>
              <a:t>if there are no stricter national rules</a:t>
            </a:r>
          </a:p>
          <a:p>
            <a:pPr marL="0" indent="0">
              <a:buFont typeface="Arial" panose="020B0604020202020204" pitchFamily="34" charset="0"/>
              <a:buNone/>
            </a:pPr>
            <a:endParaRPr lang="en-GB"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n-GB" sz="1200" dirty="0"/>
              <a:t>Internal independent control should be included under the budget line ‘staff’. For example, if the accounting department of a county council carries out the first level control for the environment department of the county council, the expenditure would be reported under the budget line for staff costs, in accordance with applicable rules for staff costs, because the person(s) carrying out the verification are on the payroll of the partner institution. </a:t>
            </a:r>
          </a:p>
          <a:p>
            <a:pPr marL="171450" indent="-171450">
              <a:buFont typeface="Arial" panose="020B0604020202020204" pitchFamily="34" charset="0"/>
              <a:buChar char="•"/>
            </a:pPr>
            <a:r>
              <a:rPr lang="en-GB" sz="1200" dirty="0"/>
              <a:t>The expenditure for an external independent first level controller would be reported in the budget line ‘external expertise and services’. For example, the environment department of a county council subcontracts an external accountant, in compliance with the relevant public procurement regulations. As this first level controller is not directly employed by the partner institution, the expenditure has to be reported in the budget line external expertise and services. </a:t>
            </a:r>
          </a:p>
          <a:p>
            <a:pPr marL="171450" indent="-171450">
              <a:buFont typeface="Arial" panose="020B0604020202020204" pitchFamily="34" charset="0"/>
              <a:buChar char="•"/>
            </a:pPr>
            <a:endParaRPr lang="en-GB" sz="1200" b="0" i="0" u="none" strike="noStrike" kern="1200" baseline="0" dirty="0">
              <a:solidFill>
                <a:schemeClr val="tx1"/>
              </a:solidFill>
              <a:latin typeface="+mn-lt"/>
              <a:ea typeface="+mn-ea"/>
              <a:cs typeface="+mn-cs"/>
            </a:endParaRPr>
          </a:p>
        </p:txBody>
      </p:sp>
      <p:sp>
        <p:nvSpPr>
          <p:cNvPr id="4" name="Marcador de número de diapositiva 3"/>
          <p:cNvSpPr>
            <a:spLocks noGrp="1"/>
          </p:cNvSpPr>
          <p:nvPr>
            <p:ph type="sldNum" sz="quarter" idx="10"/>
          </p:nvPr>
        </p:nvSpPr>
        <p:spPr/>
        <p:txBody>
          <a:bodyPr/>
          <a:lstStyle/>
          <a:p>
            <a:fld id="{6436F783-29CF-0A40-A357-1453B63EA960}" type="slidenum">
              <a:rPr lang="de-DE" smtClean="0"/>
              <a:t>4</a:t>
            </a:fld>
            <a:endParaRPr lang="de-DE"/>
          </a:p>
        </p:txBody>
      </p:sp>
    </p:spTree>
    <p:extLst>
      <p:ext uri="{BB962C8B-B14F-4D97-AF65-F5344CB8AC3E}">
        <p14:creationId xmlns:p14="http://schemas.microsoft.com/office/powerpoint/2010/main" val="39543833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b="1" i="0" u="none" strike="noStrike" kern="1200" baseline="0" dirty="0">
                <a:solidFill>
                  <a:schemeClr val="tx1"/>
                </a:solidFill>
                <a:latin typeface="+mn-lt"/>
                <a:ea typeface="+mn-ea"/>
                <a:cs typeface="+mn-cs"/>
              </a:rPr>
              <a:t>The controller’s competence is crucial for a sound FLC system. </a:t>
            </a:r>
          </a:p>
          <a:p>
            <a:pPr marL="0" indent="0">
              <a:buFont typeface="Arial" panose="020B0604020202020204" pitchFamily="34" charset="0"/>
              <a:buNone/>
            </a:pPr>
            <a:endParaRPr lang="es-ES" sz="1200" b="0" i="0" u="none" strike="noStrike" kern="1200" baseline="0" dirty="0">
              <a:solidFill>
                <a:schemeClr val="tx1"/>
              </a:solidFill>
              <a:latin typeface="+mn-lt"/>
              <a:ea typeface="+mn-ea"/>
              <a:cs typeface="+mn-cs"/>
            </a:endParaRPr>
          </a:p>
          <a:p>
            <a:pPr marL="171450" indent="-171450">
              <a:buFont typeface="Arial" panose="020B0604020202020204" pitchFamily="34" charset="0"/>
              <a:buChar char="•"/>
            </a:pPr>
            <a:r>
              <a:rPr lang="es-ES" sz="1200" b="1" i="0" u="none" strike="noStrike" kern="1200" baseline="0" dirty="0">
                <a:solidFill>
                  <a:schemeClr val="tx1"/>
                </a:solidFill>
                <a:latin typeface="+mn-lt"/>
                <a:ea typeface="+mn-ea"/>
                <a:cs typeface="+mn-cs"/>
              </a:rPr>
              <a:t>Independence</a:t>
            </a:r>
            <a:r>
              <a:rPr lang="es-ES"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controller must be independent from the controlled </a:t>
            </a:r>
            <a:r>
              <a:rPr lang="es-ES" sz="1200" b="0" i="0" u="none" strike="noStrike" kern="1200" baseline="0" dirty="0" err="1">
                <a:solidFill>
                  <a:schemeClr val="tx1"/>
                </a:solidFill>
                <a:latin typeface="+mn-lt"/>
                <a:ea typeface="+mn-ea"/>
                <a:cs typeface="+mn-cs"/>
              </a:rPr>
              <a:t>project</a:t>
            </a:r>
            <a:r>
              <a:rPr lang="es-ES" sz="1200" b="0" i="0" u="none" strike="noStrike" kern="1200" baseline="0" dirty="0">
                <a:solidFill>
                  <a:schemeClr val="tx1"/>
                </a:solidFill>
                <a:latin typeface="+mn-lt"/>
                <a:ea typeface="+mn-ea"/>
                <a:cs typeface="+mn-cs"/>
              </a:rPr>
              <a:t> </a:t>
            </a:r>
            <a:r>
              <a:rPr lang="es-ES" sz="1200" b="0" i="0" u="none" strike="noStrike" kern="1200" baseline="0" dirty="0" err="1">
                <a:solidFill>
                  <a:schemeClr val="tx1"/>
                </a:solidFill>
                <a:latin typeface="+mn-lt"/>
                <a:ea typeface="+mn-ea"/>
                <a:cs typeface="+mn-cs"/>
              </a:rPr>
              <a:t>partner</a:t>
            </a:r>
            <a:r>
              <a:rPr lang="es-ES" sz="1200" b="0" i="0" u="none" strike="noStrike" kern="1200" baseline="0" dirty="0">
                <a:solidFill>
                  <a:schemeClr val="tx1"/>
                </a:solidFill>
                <a:latin typeface="+mn-lt"/>
                <a:ea typeface="+mn-ea"/>
                <a:cs typeface="+mn-cs"/>
              </a:rPr>
              <a:t>)</a:t>
            </a:r>
          </a:p>
          <a:p>
            <a:pPr marL="171450" indent="-171450">
              <a:buFont typeface="Arial" panose="020B0604020202020204" pitchFamily="34" charset="0"/>
              <a:buChar char="•"/>
            </a:pPr>
            <a:r>
              <a:rPr lang="es-ES" sz="1200" b="1" i="0" u="none" strike="noStrike" kern="1200" baseline="0" dirty="0" err="1">
                <a:solidFill>
                  <a:schemeClr val="tx1"/>
                </a:solidFill>
                <a:latin typeface="+mn-lt"/>
                <a:ea typeface="+mn-ea"/>
                <a:cs typeface="+mn-cs"/>
              </a:rPr>
              <a:t>Quality</a:t>
            </a:r>
            <a:r>
              <a:rPr lang="es-ES"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the quality of validation of expenditure</a:t>
            </a:r>
            <a:r>
              <a:rPr lang="es-ES" sz="1200" b="0" i="0" u="none" strike="noStrike" kern="1200" baseline="0" dirty="0">
                <a:solidFill>
                  <a:schemeClr val="tx1"/>
                </a:solidFill>
                <a:latin typeface="+mn-lt"/>
                <a:ea typeface="+mn-ea"/>
                <a:cs typeface="+mn-cs"/>
              </a:rPr>
              <a:t>)</a:t>
            </a:r>
          </a:p>
          <a:p>
            <a:pPr marL="171450" indent="-171450">
              <a:buFont typeface="Arial" panose="020B0604020202020204" pitchFamily="34" charset="0"/>
              <a:buChar char="•"/>
            </a:pPr>
            <a:r>
              <a:rPr lang="es-ES" sz="1200" b="1" i="0" u="none" strike="noStrike" kern="1200" baseline="0" dirty="0" err="1">
                <a:solidFill>
                  <a:schemeClr val="tx1"/>
                </a:solidFill>
                <a:latin typeface="+mn-lt"/>
                <a:ea typeface="+mn-ea"/>
                <a:cs typeface="+mn-cs"/>
              </a:rPr>
              <a:t>Competence</a:t>
            </a:r>
            <a:r>
              <a:rPr lang="es-ES"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knowledge of EU regulations, </a:t>
            </a:r>
            <a:r>
              <a:rPr lang="en-US" sz="1200" b="0" i="0" u="none" strike="noStrike" kern="1200" baseline="0" dirty="0" err="1">
                <a:solidFill>
                  <a:schemeClr val="tx1"/>
                </a:solidFill>
                <a:latin typeface="+mn-lt"/>
                <a:ea typeface="+mn-ea"/>
                <a:cs typeface="+mn-cs"/>
              </a:rPr>
              <a:t>Programme</a:t>
            </a:r>
            <a:r>
              <a:rPr lang="en-US" sz="1200" b="0" i="0" u="none" strike="noStrike" kern="1200" baseline="0" dirty="0">
                <a:solidFill>
                  <a:schemeClr val="tx1"/>
                </a:solidFill>
                <a:latin typeface="+mn-lt"/>
                <a:ea typeface="+mn-ea"/>
                <a:cs typeface="+mn-cs"/>
              </a:rPr>
              <a:t> rules and the national rules and accounting principles</a:t>
            </a:r>
            <a:r>
              <a:rPr lang="es-ES" sz="1200" b="0" i="0" u="none" strike="noStrike" kern="1200" baseline="0" dirty="0">
                <a:solidFill>
                  <a:schemeClr val="tx1"/>
                </a:solidFill>
                <a:latin typeface="+mn-lt"/>
                <a:ea typeface="+mn-ea"/>
                <a:cs typeface="+mn-cs"/>
              </a:rPr>
              <a:t>)</a:t>
            </a:r>
          </a:p>
          <a:p>
            <a:pPr marL="171450" indent="-171450">
              <a:buFont typeface="Arial" panose="020B0604020202020204" pitchFamily="34" charset="0"/>
              <a:buChar char="•"/>
            </a:pPr>
            <a:r>
              <a:rPr lang="es-ES" sz="1200" b="1" i="0" u="none" strike="noStrike" kern="1200" baseline="0" dirty="0" err="1">
                <a:solidFill>
                  <a:schemeClr val="tx1"/>
                </a:solidFill>
                <a:latin typeface="+mn-lt"/>
                <a:ea typeface="+mn-ea"/>
                <a:cs typeface="+mn-cs"/>
              </a:rPr>
              <a:t>Capacity</a:t>
            </a:r>
            <a:r>
              <a:rPr lang="es-ES" sz="1200" b="0" i="0" u="none" strike="noStrike" kern="1200" baseline="0" dirty="0">
                <a:solidFill>
                  <a:schemeClr val="tx1"/>
                </a:solidFill>
                <a:latin typeface="+mn-lt"/>
                <a:ea typeface="+mn-ea"/>
                <a:cs typeface="+mn-cs"/>
              </a:rPr>
              <a:t> (</a:t>
            </a:r>
            <a:r>
              <a:rPr lang="en-US" sz="1200" b="0" i="0" u="none" strike="noStrike" kern="1200" baseline="0" dirty="0">
                <a:solidFill>
                  <a:schemeClr val="tx1"/>
                </a:solidFill>
                <a:latin typeface="+mn-lt"/>
                <a:ea typeface="+mn-ea"/>
                <a:cs typeface="+mn-cs"/>
              </a:rPr>
              <a:t>in order to ensure timely validation, the capacity of the FLC is </a:t>
            </a:r>
            <a:r>
              <a:rPr lang="es-ES" sz="1200" b="0" i="0" u="none" strike="noStrike" kern="1200" baseline="0" dirty="0" err="1">
                <a:solidFill>
                  <a:schemeClr val="tx1"/>
                </a:solidFill>
                <a:latin typeface="+mn-lt"/>
                <a:ea typeface="+mn-ea"/>
                <a:cs typeface="+mn-cs"/>
              </a:rPr>
              <a:t>very</a:t>
            </a:r>
            <a:r>
              <a:rPr lang="es-ES" sz="1200" b="0" i="0" u="none" strike="noStrike" kern="1200" baseline="0" dirty="0">
                <a:solidFill>
                  <a:schemeClr val="tx1"/>
                </a:solidFill>
                <a:latin typeface="+mn-lt"/>
                <a:ea typeface="+mn-ea"/>
                <a:cs typeface="+mn-cs"/>
              </a:rPr>
              <a:t> </a:t>
            </a:r>
            <a:r>
              <a:rPr lang="es-ES" sz="1200" b="0" i="0" u="none" strike="noStrike" kern="1200" baseline="0" dirty="0" err="1">
                <a:solidFill>
                  <a:schemeClr val="tx1"/>
                </a:solidFill>
                <a:latin typeface="+mn-lt"/>
                <a:ea typeface="+mn-ea"/>
                <a:cs typeface="+mn-cs"/>
              </a:rPr>
              <a:t>important</a:t>
            </a:r>
            <a:r>
              <a:rPr lang="es-ES" sz="1200" b="0" i="0" u="none" strike="noStrike" kern="1200" baseline="0" dirty="0">
                <a:solidFill>
                  <a:schemeClr val="tx1"/>
                </a:solidFill>
                <a:latin typeface="+mn-lt"/>
                <a:ea typeface="+mn-ea"/>
                <a:cs typeface="+mn-cs"/>
              </a:rPr>
              <a:t>)</a:t>
            </a:r>
            <a:endParaRPr lang="es-ES" sz="1200" b="0" dirty="0"/>
          </a:p>
          <a:p>
            <a:pPr marL="0" marR="0" indent="0" algn="l" defTabSz="914400" rtl="0" eaLnBrk="1" fontAlgn="auto" latinLnBrk="0" hangingPunct="1">
              <a:lnSpc>
                <a:spcPct val="100000"/>
              </a:lnSpc>
              <a:spcBef>
                <a:spcPts val="0"/>
              </a:spcBef>
              <a:spcAft>
                <a:spcPts val="0"/>
              </a:spcAft>
              <a:buClrTx/>
              <a:buSzTx/>
              <a:buFontTx/>
              <a:buNone/>
              <a:tabLst/>
              <a:defRPr/>
            </a:pPr>
            <a:endParaRPr lang="es-ES" sz="1200" b="0" i="0" u="none" strike="noStrike" kern="1200" baseline="0" dirty="0">
              <a:solidFill>
                <a:schemeClr val="tx1"/>
              </a:solidFill>
              <a:latin typeface="+mn-lt"/>
              <a:ea typeface="+mn-ea"/>
              <a:cs typeface="+mn-cs"/>
            </a:endParaRPr>
          </a:p>
          <a:p>
            <a:endParaRPr lang="es-ES" dirty="0"/>
          </a:p>
        </p:txBody>
      </p:sp>
      <p:sp>
        <p:nvSpPr>
          <p:cNvPr id="4" name="Marcador de número de diapositiva 3"/>
          <p:cNvSpPr>
            <a:spLocks noGrp="1"/>
          </p:cNvSpPr>
          <p:nvPr>
            <p:ph type="sldNum" sz="quarter" idx="10"/>
          </p:nvPr>
        </p:nvSpPr>
        <p:spPr/>
        <p:txBody>
          <a:bodyPr/>
          <a:lstStyle/>
          <a:p>
            <a:fld id="{6436F783-29CF-0A40-A357-1453B63EA960}" type="slidenum">
              <a:rPr lang="de-DE" smtClean="0"/>
              <a:t>5</a:t>
            </a:fld>
            <a:endParaRPr lang="de-DE"/>
          </a:p>
        </p:txBody>
      </p:sp>
    </p:spTree>
    <p:extLst>
      <p:ext uri="{BB962C8B-B14F-4D97-AF65-F5344CB8AC3E}">
        <p14:creationId xmlns:p14="http://schemas.microsoft.com/office/powerpoint/2010/main" val="2107042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200" kern="1200" dirty="0">
                <a:solidFill>
                  <a:schemeClr val="tx1"/>
                </a:solidFill>
                <a:effectLst/>
                <a:latin typeface="+mn-lt"/>
                <a:ea typeface="+mn-ea"/>
                <a:cs typeface="+mn-cs"/>
              </a:rPr>
              <a:t>This is a </a:t>
            </a:r>
            <a:r>
              <a:rPr lang="en-GB" sz="1200" b="1" kern="1200" dirty="0">
                <a:solidFill>
                  <a:schemeClr val="tx1"/>
                </a:solidFill>
                <a:effectLst/>
                <a:latin typeface="+mn-lt"/>
                <a:ea typeface="+mn-ea"/>
                <a:cs typeface="+mn-cs"/>
              </a:rPr>
              <a:t>prerequisite for a secure and well-functioning first level control </a:t>
            </a:r>
            <a:r>
              <a:rPr lang="en-GB" sz="1200" kern="1200" dirty="0">
                <a:solidFill>
                  <a:schemeClr val="tx1"/>
                </a:solidFill>
                <a:effectLst/>
                <a:latin typeface="+mn-lt"/>
                <a:ea typeface="+mn-ea"/>
                <a:cs typeface="+mn-cs"/>
              </a:rPr>
              <a:t>which, in turn, ensures quality and timely validation of project expenditure.</a:t>
            </a:r>
            <a:endParaRPr lang="es-ES" sz="1200" kern="1200" dirty="0">
              <a:solidFill>
                <a:schemeClr val="tx1"/>
              </a:solidFill>
              <a:effectLst/>
              <a:latin typeface="+mn-lt"/>
              <a:ea typeface="+mn-ea"/>
              <a:cs typeface="+mn-cs"/>
            </a:endParaRPr>
          </a:p>
          <a:p>
            <a:endParaRPr lang="ca-ES" dirty="0"/>
          </a:p>
          <a:p>
            <a:r>
              <a:rPr lang="es-ES" sz="1200" b="1" kern="1200" dirty="0" err="1">
                <a:solidFill>
                  <a:schemeClr val="tx1"/>
                </a:solidFill>
                <a:effectLst/>
                <a:latin typeface="+mn-lt"/>
                <a:ea typeface="+mn-ea"/>
                <a:cs typeface="+mn-cs"/>
              </a:rPr>
              <a:t>Approbation</a:t>
            </a:r>
            <a:r>
              <a:rPr lang="es-ES" sz="1200" b="1" kern="1200" dirty="0">
                <a:solidFill>
                  <a:schemeClr val="tx1"/>
                </a:solidFill>
                <a:effectLst/>
                <a:latin typeface="+mn-lt"/>
                <a:ea typeface="+mn-ea"/>
                <a:cs typeface="+mn-cs"/>
              </a:rPr>
              <a:t> of the </a:t>
            </a:r>
            <a:r>
              <a:rPr lang="es-ES" sz="1200" b="1" kern="1200" dirty="0" err="1">
                <a:solidFill>
                  <a:schemeClr val="tx1"/>
                </a:solidFill>
                <a:effectLst/>
                <a:latin typeface="+mn-lt"/>
                <a:ea typeface="+mn-ea"/>
                <a:cs typeface="+mn-cs"/>
              </a:rPr>
              <a:t>controller</a:t>
            </a:r>
            <a:endParaRPr lang="es-ES" sz="1200" kern="1200" dirty="0">
              <a:solidFill>
                <a:schemeClr val="tx1"/>
              </a:solidFill>
              <a:effectLst/>
              <a:latin typeface="+mn-lt"/>
              <a:ea typeface="+mn-ea"/>
              <a:cs typeface="+mn-cs"/>
            </a:endParaRPr>
          </a:p>
          <a:p>
            <a:r>
              <a:rPr lang="en-GB" sz="1200" b="1" kern="120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 </a:t>
            </a:r>
            <a:endParaRPr lang="es-ES"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In the </a:t>
            </a:r>
            <a:r>
              <a:rPr lang="en-GB" sz="1200" b="1" kern="1200" dirty="0">
                <a:solidFill>
                  <a:schemeClr val="tx1"/>
                </a:solidFill>
                <a:effectLst/>
                <a:latin typeface="+mn-lt"/>
                <a:ea typeface="+mn-ea"/>
                <a:cs typeface="+mn-cs"/>
              </a:rPr>
              <a:t>centralised</a:t>
            </a:r>
            <a:r>
              <a:rPr lang="en-GB" sz="1200" kern="1200" dirty="0">
                <a:solidFill>
                  <a:schemeClr val="tx1"/>
                </a:solidFill>
                <a:effectLst/>
                <a:latin typeface="+mn-lt"/>
                <a:ea typeface="+mn-ea"/>
                <a:cs typeface="+mn-cs"/>
              </a:rPr>
              <a:t> FLC system the given participating country has already</a:t>
            </a:r>
            <a:r>
              <a:rPr lang="es-ES"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approbated the controllers in the description of their FLC system. </a:t>
            </a:r>
          </a:p>
          <a:p>
            <a:r>
              <a:rPr lang="en-GB" sz="1200" kern="1200" dirty="0">
                <a:solidFill>
                  <a:schemeClr val="tx1"/>
                </a:solidFill>
                <a:effectLst/>
                <a:latin typeface="+mn-lt"/>
                <a:ea typeface="+mn-ea"/>
                <a:cs typeface="+mn-cs"/>
              </a:rPr>
              <a:t>Therefore,</a:t>
            </a:r>
            <a:r>
              <a:rPr lang="es-ES"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project partners do not need to obtain any further approbation of their</a:t>
            </a:r>
            <a:r>
              <a:rPr lang="es-ES"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controller before the submission of the progress reports.</a:t>
            </a:r>
            <a:endParaRPr lang="es-ES" sz="1200" kern="1200" dirty="0">
              <a:solidFill>
                <a:schemeClr val="tx1"/>
              </a:solidFill>
              <a:effectLst/>
              <a:latin typeface="+mn-lt"/>
              <a:ea typeface="+mn-ea"/>
              <a:cs typeface="+mn-cs"/>
            </a:endParaRPr>
          </a:p>
          <a:p>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In the </a:t>
            </a:r>
            <a:r>
              <a:rPr lang="en-GB" sz="1200" b="1" kern="1200" dirty="0">
                <a:solidFill>
                  <a:schemeClr val="tx1"/>
                </a:solidFill>
                <a:effectLst/>
                <a:latin typeface="+mn-lt"/>
                <a:ea typeface="+mn-ea"/>
                <a:cs typeface="+mn-cs"/>
              </a:rPr>
              <a:t>decentralised</a:t>
            </a:r>
            <a:r>
              <a:rPr lang="en-GB" sz="1200" kern="1200" dirty="0">
                <a:solidFill>
                  <a:schemeClr val="tx1"/>
                </a:solidFill>
                <a:effectLst/>
                <a:latin typeface="+mn-lt"/>
                <a:ea typeface="+mn-ea"/>
                <a:cs typeface="+mn-cs"/>
              </a:rPr>
              <a:t> FLC systems an individual approbation of a controller is</a:t>
            </a:r>
            <a:r>
              <a:rPr lang="es-ES"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needed. </a:t>
            </a:r>
          </a:p>
          <a:p>
            <a:r>
              <a:rPr lang="en-GB" sz="1200" kern="1200" dirty="0">
                <a:solidFill>
                  <a:schemeClr val="tx1"/>
                </a:solidFill>
                <a:effectLst/>
                <a:latin typeface="+mn-lt"/>
                <a:ea typeface="+mn-ea"/>
                <a:cs typeface="+mn-cs"/>
              </a:rPr>
              <a:t>Therefore, project partners from such a country have to obtain an</a:t>
            </a:r>
            <a:r>
              <a:rPr lang="es-ES" sz="1200" kern="1200" baseline="0" dirty="0">
                <a:solidFill>
                  <a:schemeClr val="tx1"/>
                </a:solidFill>
                <a:effectLst/>
                <a:latin typeface="+mn-lt"/>
                <a:ea typeface="+mn-ea"/>
                <a:cs typeface="+mn-cs"/>
              </a:rPr>
              <a:t> </a:t>
            </a:r>
            <a:r>
              <a:rPr lang="en-GB" sz="1200" kern="1200" dirty="0">
                <a:solidFill>
                  <a:schemeClr val="tx1"/>
                </a:solidFill>
                <a:effectLst/>
                <a:latin typeface="+mn-lt"/>
                <a:ea typeface="+mn-ea"/>
                <a:cs typeface="+mn-cs"/>
              </a:rPr>
              <a:t>approbation of their controllers from the approbation body before the first</a:t>
            </a:r>
            <a:endParaRPr lang="es-ES"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expenditure is validated and the progress report submitted to the MA/JS.</a:t>
            </a:r>
            <a:endParaRPr lang="es-ES" sz="1200" kern="1200" dirty="0">
              <a:solidFill>
                <a:schemeClr val="tx1"/>
              </a:solidFill>
              <a:effectLst/>
              <a:latin typeface="+mn-lt"/>
              <a:ea typeface="+mn-ea"/>
              <a:cs typeface="+mn-cs"/>
            </a:endParaRPr>
          </a:p>
          <a:p>
            <a:endParaRPr lang="es-ES" dirty="0"/>
          </a:p>
        </p:txBody>
      </p:sp>
      <p:sp>
        <p:nvSpPr>
          <p:cNvPr id="4" name="Marcador de número de diapositiva 3"/>
          <p:cNvSpPr>
            <a:spLocks noGrp="1"/>
          </p:cNvSpPr>
          <p:nvPr>
            <p:ph type="sldNum" sz="quarter" idx="10"/>
          </p:nvPr>
        </p:nvSpPr>
        <p:spPr/>
        <p:txBody>
          <a:bodyPr/>
          <a:lstStyle/>
          <a:p>
            <a:fld id="{6436F783-29CF-0A40-A357-1453B63EA960}" type="slidenum">
              <a:rPr lang="de-DE" smtClean="0"/>
              <a:t>6</a:t>
            </a:fld>
            <a:endParaRPr lang="de-DE"/>
          </a:p>
        </p:txBody>
      </p:sp>
    </p:spTree>
    <p:extLst>
      <p:ext uri="{BB962C8B-B14F-4D97-AF65-F5344CB8AC3E}">
        <p14:creationId xmlns:p14="http://schemas.microsoft.com/office/powerpoint/2010/main" val="21735768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pPr marL="171450" indent="-171450">
              <a:buFont typeface="Arial" panose="020B0604020202020204" pitchFamily="34" charset="0"/>
              <a:buChar char="•"/>
            </a:pPr>
            <a:endParaRPr lang="es-ES" dirty="0"/>
          </a:p>
        </p:txBody>
      </p:sp>
      <p:sp>
        <p:nvSpPr>
          <p:cNvPr id="4" name="Marcador de número de diapositiva 3"/>
          <p:cNvSpPr>
            <a:spLocks noGrp="1"/>
          </p:cNvSpPr>
          <p:nvPr>
            <p:ph type="sldNum" sz="quarter" idx="10"/>
          </p:nvPr>
        </p:nvSpPr>
        <p:spPr/>
        <p:txBody>
          <a:bodyPr/>
          <a:lstStyle/>
          <a:p>
            <a:fld id="{6436F783-29CF-0A40-A357-1453B63EA960}" type="slidenum">
              <a:rPr lang="de-DE" smtClean="0"/>
              <a:t>7</a:t>
            </a:fld>
            <a:endParaRPr lang="de-DE"/>
          </a:p>
        </p:txBody>
      </p:sp>
    </p:spTree>
    <p:extLst>
      <p:ext uri="{BB962C8B-B14F-4D97-AF65-F5344CB8AC3E}">
        <p14:creationId xmlns:p14="http://schemas.microsoft.com/office/powerpoint/2010/main" val="27875271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6436F783-29CF-0A40-A357-1453B63EA960}" type="slidenum">
              <a:rPr lang="de-DE" smtClean="0"/>
              <a:t>8</a:t>
            </a:fld>
            <a:endParaRPr lang="de-DE"/>
          </a:p>
        </p:txBody>
      </p:sp>
    </p:spTree>
    <p:extLst>
      <p:ext uri="{BB962C8B-B14F-4D97-AF65-F5344CB8AC3E}">
        <p14:creationId xmlns:p14="http://schemas.microsoft.com/office/powerpoint/2010/main" val="254653257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624417" y="2745436"/>
            <a:ext cx="6576483" cy="615553"/>
          </a:xfrm>
        </p:spPr>
        <p:txBody>
          <a:bodyPr anchor="b" anchorCtr="0"/>
          <a:lstStyle>
            <a:lvl1pPr>
              <a:defRPr baseline="0">
                <a:latin typeface="Franklin Gothic Demi" charset="0"/>
              </a:defRPr>
            </a:lvl1pPr>
          </a:lstStyle>
          <a:p>
            <a:r>
              <a:rPr lang="en-GB" noProof="0" dirty="0"/>
              <a:t>Insert Presentation title</a:t>
            </a:r>
          </a:p>
        </p:txBody>
      </p:sp>
      <p:sp>
        <p:nvSpPr>
          <p:cNvPr id="3" name="Untertitel 2"/>
          <p:cNvSpPr>
            <a:spLocks noGrp="1"/>
          </p:cNvSpPr>
          <p:nvPr>
            <p:ph type="subTitle" idx="1" hasCustomPrompt="1"/>
          </p:nvPr>
        </p:nvSpPr>
        <p:spPr>
          <a:xfrm>
            <a:off x="624417" y="3508351"/>
            <a:ext cx="6576483" cy="744819"/>
          </a:xfrm>
          <a:prstGeom prst="rect">
            <a:avLst/>
          </a:prstGeom>
        </p:spPr>
        <p:txBody>
          <a:bodyPr wrap="square" lIns="0" tIns="0" rIns="0" bIns="0">
            <a:spAutoFit/>
          </a:bodyPr>
          <a:lstStyle>
            <a:lvl1pPr marL="0" indent="0" algn="l">
              <a:buNone/>
              <a:defRPr sz="2200" baseline="0">
                <a:solidFill>
                  <a:schemeClr val="tx1"/>
                </a:solidFill>
                <a:latin typeface="+mn-lt"/>
              </a:defRPr>
            </a:lvl1pPr>
            <a:lvl2pPr marL="609570" indent="0" algn="ctr">
              <a:buNone/>
              <a:defRPr>
                <a:solidFill>
                  <a:schemeClr val="tx1">
                    <a:tint val="75000"/>
                  </a:schemeClr>
                </a:solidFill>
              </a:defRPr>
            </a:lvl2pPr>
            <a:lvl3pPr marL="1219140" indent="0" algn="ctr">
              <a:buNone/>
              <a:defRPr>
                <a:solidFill>
                  <a:schemeClr val="tx1">
                    <a:tint val="75000"/>
                  </a:schemeClr>
                </a:solidFill>
              </a:defRPr>
            </a:lvl3pPr>
            <a:lvl4pPr marL="1828709" indent="0" algn="ctr">
              <a:buNone/>
              <a:defRPr>
                <a:solidFill>
                  <a:schemeClr val="tx1">
                    <a:tint val="75000"/>
                  </a:schemeClr>
                </a:solidFill>
              </a:defRPr>
            </a:lvl4pPr>
            <a:lvl5pPr marL="2438278" indent="0" algn="ctr">
              <a:buNone/>
              <a:defRPr>
                <a:solidFill>
                  <a:schemeClr val="tx1">
                    <a:tint val="75000"/>
                  </a:schemeClr>
                </a:solidFill>
              </a:defRPr>
            </a:lvl5pPr>
            <a:lvl6pPr marL="3047848" indent="0" algn="ctr">
              <a:buNone/>
              <a:defRPr>
                <a:solidFill>
                  <a:schemeClr val="tx1">
                    <a:tint val="75000"/>
                  </a:schemeClr>
                </a:solidFill>
              </a:defRPr>
            </a:lvl6pPr>
            <a:lvl7pPr marL="3657418" indent="0" algn="ctr">
              <a:buNone/>
              <a:defRPr>
                <a:solidFill>
                  <a:schemeClr val="tx1">
                    <a:tint val="75000"/>
                  </a:schemeClr>
                </a:solidFill>
              </a:defRPr>
            </a:lvl7pPr>
            <a:lvl8pPr marL="4266987" indent="0" algn="ctr">
              <a:buNone/>
              <a:defRPr>
                <a:solidFill>
                  <a:schemeClr val="tx1">
                    <a:tint val="75000"/>
                  </a:schemeClr>
                </a:solidFill>
              </a:defRPr>
            </a:lvl8pPr>
            <a:lvl9pPr marL="4876557" indent="0" algn="ctr">
              <a:buNone/>
              <a:defRPr>
                <a:solidFill>
                  <a:schemeClr val="tx1">
                    <a:tint val="75000"/>
                  </a:schemeClr>
                </a:solidFill>
              </a:defRPr>
            </a:lvl9pPr>
          </a:lstStyle>
          <a:p>
            <a:r>
              <a:rPr lang="en-GB" noProof="0" dirty="0"/>
              <a:t>Name of the event</a:t>
            </a:r>
          </a:p>
          <a:p>
            <a:r>
              <a:rPr lang="en-GB" noProof="0" dirty="0"/>
              <a:t>Day Month Year  I  City, Country</a:t>
            </a:r>
          </a:p>
        </p:txBody>
      </p:sp>
      <p:cxnSp>
        <p:nvCxnSpPr>
          <p:cNvPr id="8" name="Gerade Verbindung 7"/>
          <p:cNvCxnSpPr/>
          <p:nvPr userDrawn="1"/>
        </p:nvCxnSpPr>
        <p:spPr>
          <a:xfrm>
            <a:off x="624417" y="3438447"/>
            <a:ext cx="6576483"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Bildplatzhalter 10"/>
          <p:cNvSpPr>
            <a:spLocks noGrp="1"/>
          </p:cNvSpPr>
          <p:nvPr>
            <p:ph type="pic" sz="quarter" idx="10"/>
          </p:nvPr>
        </p:nvSpPr>
        <p:spPr>
          <a:xfrm>
            <a:off x="7584021" y="2018048"/>
            <a:ext cx="3983567" cy="4068763"/>
          </a:xfrm>
          <a:prstGeom prst="rect">
            <a:avLst/>
          </a:prstGeom>
        </p:spPr>
        <p:txBody>
          <a:bodyPr/>
          <a:lstStyle/>
          <a:p>
            <a:r>
              <a:rPr lang="en-US" noProof="0"/>
              <a:t>Click icon to add picture</a:t>
            </a:r>
            <a:endParaRPr lang="en-GB" noProof="0" dirty="0"/>
          </a:p>
        </p:txBody>
      </p:sp>
      <p:sp>
        <p:nvSpPr>
          <p:cNvPr id="14" name="Textplatzhalter 13"/>
          <p:cNvSpPr>
            <a:spLocks noGrp="1"/>
          </p:cNvSpPr>
          <p:nvPr>
            <p:ph type="body" sz="quarter" idx="11" hasCustomPrompt="1"/>
          </p:nvPr>
        </p:nvSpPr>
        <p:spPr>
          <a:xfrm>
            <a:off x="624417" y="4866611"/>
            <a:ext cx="6576483" cy="384721"/>
          </a:xfrm>
          <a:prstGeom prst="rect">
            <a:avLst/>
          </a:prstGeom>
        </p:spPr>
        <p:txBody>
          <a:bodyPr wrap="square" lIns="0" tIns="0" rIns="0">
            <a:spAutoFit/>
          </a:bodyPr>
          <a:lstStyle>
            <a:lvl1pPr>
              <a:defRPr sz="2200" baseline="0">
                <a:solidFill>
                  <a:schemeClr val="accent2"/>
                </a:solidFill>
                <a:latin typeface="Franklin Gothic Demi" charset="0"/>
              </a:defRPr>
            </a:lvl1pPr>
          </a:lstStyle>
          <a:p>
            <a:pPr marL="457178" marR="0" lvl="0" indent="-457178" algn="l" defTabSz="609570" rtl="0" eaLnBrk="1" fontAlgn="auto" latinLnBrk="0" hangingPunct="1">
              <a:lnSpc>
                <a:spcPct val="100000"/>
              </a:lnSpc>
              <a:spcBef>
                <a:spcPct val="20000"/>
              </a:spcBef>
              <a:spcAft>
                <a:spcPts val="0"/>
              </a:spcAft>
              <a:buClrTx/>
              <a:buSzTx/>
              <a:buFont typeface="Arial"/>
              <a:buNone/>
              <a:tabLst/>
              <a:defRPr/>
            </a:pPr>
            <a:r>
              <a:rPr lang="en-GB" noProof="0" dirty="0"/>
              <a:t>Insert </a:t>
            </a:r>
            <a:r>
              <a:rPr lang="en-GB" noProof="0" dirty="0" err="1"/>
              <a:t>Autor</a:t>
            </a:r>
            <a:r>
              <a:rPr lang="en-GB" noProof="0" dirty="0"/>
              <a:t> and Organisation</a:t>
            </a:r>
          </a:p>
        </p:txBody>
      </p:sp>
      <p:pic>
        <p:nvPicPr>
          <p:cNvPr id="7" name="Bild 6"/>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876121" y="6152202"/>
            <a:ext cx="1965964" cy="490729"/>
          </a:xfrm>
          <a:prstGeom prst="rect">
            <a:avLst/>
          </a:prstGeom>
        </p:spPr>
      </p:pic>
    </p:spTree>
    <p:extLst>
      <p:ext uri="{BB962C8B-B14F-4D97-AF65-F5344CB8AC3E}">
        <p14:creationId xmlns:p14="http://schemas.microsoft.com/office/powerpoint/2010/main" val="4228127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300"/>
                            </p:stCondLst>
                            <p:childTnLst>
                              <p:par>
                                <p:cTn id="5" presetID="22" presetClass="entr" presetSubtype="8"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800"/>
                            </p:stCondLst>
                            <p:childTnLst>
                              <p:par>
                                <p:cTn id="9" presetID="10"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par>
                                <p:cTn id="12" presetID="10" presetClass="entr" presetSubtype="0" fill="hold" grpId="0" nodeType="withEffect" nodePh="1">
                                  <p:stCondLst>
                                    <p:cond delay="0"/>
                                  </p:stCondLst>
                                  <p:endCondLst>
                                    <p:cond evt="begin" delay="0">
                                      <p:tn val="12"/>
                                    </p:cond>
                                  </p:endCondLst>
                                  <p:childTnLst>
                                    <p:set>
                                      <p:cBhvr>
                                        <p:cTn id="13" dur="1" fill="hold">
                                          <p:stCondLst>
                                            <p:cond delay="0"/>
                                          </p:stCondLst>
                                        </p:cTn>
                                        <p:tgtEl>
                                          <p:spTgt spid="11"/>
                                        </p:tgtEl>
                                        <p:attrNameLst>
                                          <p:attrName>style.visibility</p:attrName>
                                        </p:attrNameLst>
                                      </p:cBhvr>
                                      <p:to>
                                        <p:strVal val="visible"/>
                                      </p:to>
                                    </p:set>
                                    <p:animEffect transition="in" filter="fade">
                                      <p:cBhvr>
                                        <p:cTn id="14" dur="300"/>
                                        <p:tgtEl>
                                          <p:spTgt spid="11"/>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fade">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tmplLst>
          <p:tmpl>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P spid="11" grpId="0"/>
      <p:bldP spid="14" grpId="0">
        <p:tmplLst>
          <p:tmpl>
            <p:tnLst>
              <p:par>
                <p:cTn presetID="10" presetClass="entr" presetSubtype="0" fill="hold" nodeType="withEffect">
                  <p:stCondLst>
                    <p:cond delay="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Lst>
  </p:timing>
  <p:extLst>
    <p:ext uri="{DCECCB84-F9BA-43D5-87BE-67443E8EF086}">
      <p15:sldGuideLst xmlns:p15="http://schemas.microsoft.com/office/powerpoint/2012/main">
        <p15:guide id="1" pos="4777" userDrawn="1">
          <p15:clr>
            <a:srgbClr val="FBAE40"/>
          </p15:clr>
        </p15:guide>
        <p15:guide id="2" pos="4536"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iagram and Text">
    <p:spTree>
      <p:nvGrpSpPr>
        <p:cNvPr id="1" name=""/>
        <p:cNvGrpSpPr/>
        <p:nvPr/>
      </p:nvGrpSpPr>
      <p:grpSpPr>
        <a:xfrm>
          <a:off x="0" y="0"/>
          <a:ext cx="0" cy="0"/>
          <a:chOff x="0" y="0"/>
          <a:chExt cx="0" cy="0"/>
        </a:xfrm>
      </p:grpSpPr>
      <p:sp>
        <p:nvSpPr>
          <p:cNvPr id="2" name="Titel 1"/>
          <p:cNvSpPr>
            <a:spLocks noGrp="1"/>
          </p:cNvSpPr>
          <p:nvPr>
            <p:ph type="title"/>
          </p:nvPr>
        </p:nvSpPr>
        <p:spPr>
          <a:xfrm>
            <a:off x="624421" y="921957"/>
            <a:ext cx="10943167" cy="484748"/>
          </a:xfrm>
        </p:spPr>
        <p:txBody>
          <a:bodyPr/>
          <a:lstStyle/>
          <a:p>
            <a:r>
              <a:rPr lang="en-GB" noProof="0" dirty="0" err="1"/>
              <a:t>Mastertitelformat</a:t>
            </a:r>
            <a:r>
              <a:rPr lang="en-GB" noProof="0" dirty="0"/>
              <a:t> </a:t>
            </a:r>
            <a:r>
              <a:rPr lang="en-GB" noProof="0" dirty="0" err="1"/>
              <a:t>bearbeiten</a:t>
            </a:r>
            <a:endParaRPr lang="en-GB" noProof="0" dirty="0"/>
          </a:p>
        </p:txBody>
      </p:sp>
      <p:sp>
        <p:nvSpPr>
          <p:cNvPr id="6" name="Diagrammplatzhalter 5"/>
          <p:cNvSpPr>
            <a:spLocks noGrp="1"/>
          </p:cNvSpPr>
          <p:nvPr>
            <p:ph type="chart" sz="quarter" idx="12"/>
          </p:nvPr>
        </p:nvSpPr>
        <p:spPr>
          <a:xfrm>
            <a:off x="624421" y="2060575"/>
            <a:ext cx="5471583" cy="4248150"/>
          </a:xfrm>
        </p:spPr>
        <p:txBody>
          <a:bodyPr/>
          <a:lstStyle/>
          <a:p>
            <a:endParaRPr lang="en-GB" noProof="0" dirty="0"/>
          </a:p>
        </p:txBody>
      </p:sp>
      <p:sp>
        <p:nvSpPr>
          <p:cNvPr id="7" name="Textplatzhalter 7"/>
          <p:cNvSpPr>
            <a:spLocks noGrp="1"/>
          </p:cNvSpPr>
          <p:nvPr>
            <p:ph type="body" sz="quarter" idx="13"/>
          </p:nvPr>
        </p:nvSpPr>
        <p:spPr>
          <a:xfrm>
            <a:off x="6277984" y="2060575"/>
            <a:ext cx="5289600" cy="4248150"/>
          </a:xfrm>
        </p:spPr>
        <p:txBody>
          <a:bodyPr/>
          <a:lstStyle>
            <a:lvl1pPr marL="0" indent="0">
              <a:buFontTx/>
              <a:buNone/>
              <a:defRPr sz="2200" baseline="0"/>
            </a:lvl1pPr>
            <a:lvl2pPr marL="360000" indent="0">
              <a:buFontTx/>
              <a:buNone/>
              <a:defRPr/>
            </a:lvl2pPr>
            <a:lvl3pPr marL="720000" indent="0">
              <a:buFontTx/>
              <a:buNone/>
              <a:defRPr/>
            </a:lvl3pPr>
            <a:lvl4pPr marL="1080000" indent="0">
              <a:buFontTx/>
              <a:buNone/>
              <a:defRPr/>
            </a:lvl4pPr>
            <a:lvl5pPr marL="1440000" indent="0">
              <a:buFontTx/>
              <a:buNone/>
              <a:defRPr/>
            </a:lvl5pPr>
          </a:lstStyle>
          <a:p>
            <a:pPr lvl="0"/>
            <a:r>
              <a:rPr lang="en-GB" noProof="0" dirty="0" err="1"/>
              <a:t>Mastertextformat</a:t>
            </a:r>
            <a:r>
              <a:rPr lang="en-GB" noProof="0" dirty="0"/>
              <a:t> </a:t>
            </a:r>
            <a:r>
              <a:rPr lang="en-GB" noProof="0" dirty="0" err="1"/>
              <a:t>bearbeiten</a:t>
            </a:r>
            <a:endParaRPr lang="en-GB" noProof="0"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Smart Content">
    <p:spTree>
      <p:nvGrpSpPr>
        <p:cNvPr id="1" name=""/>
        <p:cNvGrpSpPr/>
        <p:nvPr/>
      </p:nvGrpSpPr>
      <p:grpSpPr>
        <a:xfrm>
          <a:off x="0" y="0"/>
          <a:ext cx="0" cy="0"/>
          <a:chOff x="0" y="0"/>
          <a:chExt cx="0" cy="0"/>
        </a:xfrm>
      </p:grpSpPr>
      <p:sp>
        <p:nvSpPr>
          <p:cNvPr id="2" name="Titel 1"/>
          <p:cNvSpPr>
            <a:spLocks noGrp="1"/>
          </p:cNvSpPr>
          <p:nvPr>
            <p:ph type="title"/>
          </p:nvPr>
        </p:nvSpPr>
        <p:spPr>
          <a:xfrm>
            <a:off x="624421" y="921957"/>
            <a:ext cx="10943167" cy="484748"/>
          </a:xfrm>
        </p:spPr>
        <p:txBody>
          <a:bodyPr/>
          <a:lstStyle/>
          <a:p>
            <a:r>
              <a:rPr lang="en-GB" noProof="0" dirty="0" err="1"/>
              <a:t>Mastertitelformat</a:t>
            </a:r>
            <a:r>
              <a:rPr lang="en-GB" noProof="0" dirty="0"/>
              <a:t> </a:t>
            </a:r>
            <a:r>
              <a:rPr lang="en-GB" noProof="0" dirty="0" err="1"/>
              <a:t>bearbeiten</a:t>
            </a:r>
            <a:endParaRPr lang="en-GB" noProof="0" dirty="0"/>
          </a:p>
        </p:txBody>
      </p:sp>
      <p:sp>
        <p:nvSpPr>
          <p:cNvPr id="3" name="Inhaltsplatzhalter 2"/>
          <p:cNvSpPr>
            <a:spLocks noGrp="1"/>
          </p:cNvSpPr>
          <p:nvPr>
            <p:ph idx="1"/>
          </p:nvPr>
        </p:nvSpPr>
        <p:spPr/>
        <p:txBody>
          <a:bodyPr/>
          <a:lstStyle/>
          <a:p>
            <a:pPr lvl="0"/>
            <a:r>
              <a:rPr lang="en-GB" noProof="0" dirty="0" err="1"/>
              <a:t>Mastertextformat</a:t>
            </a:r>
            <a:r>
              <a:rPr lang="en-GB" noProof="0" dirty="0"/>
              <a:t> </a:t>
            </a:r>
            <a:r>
              <a:rPr lang="en-GB" noProof="0" dirty="0" err="1"/>
              <a:t>bearbeiten</a:t>
            </a:r>
            <a:endParaRPr lang="en-GB" noProof="0" dirty="0"/>
          </a:p>
          <a:p>
            <a:pPr lvl="1"/>
            <a:r>
              <a:rPr lang="en-GB" noProof="0" dirty="0" err="1"/>
              <a:t>Zweite</a:t>
            </a:r>
            <a:r>
              <a:rPr lang="en-GB" noProof="0" dirty="0"/>
              <a:t> </a:t>
            </a:r>
            <a:r>
              <a:rPr lang="en-GB" noProof="0" dirty="0" err="1"/>
              <a:t>Ebene</a:t>
            </a:r>
            <a:endParaRPr lang="en-GB" noProof="0" dirty="0"/>
          </a:p>
          <a:p>
            <a:pPr lvl="2"/>
            <a:r>
              <a:rPr lang="en-GB" noProof="0" dirty="0" err="1"/>
              <a:t>Dritte</a:t>
            </a:r>
            <a:r>
              <a:rPr lang="en-GB" noProof="0" dirty="0"/>
              <a:t> </a:t>
            </a:r>
            <a:r>
              <a:rPr lang="en-GB" noProof="0" dirty="0" err="1"/>
              <a:t>Ebene</a:t>
            </a:r>
            <a:endParaRPr lang="en-GB" noProof="0" dirty="0"/>
          </a:p>
          <a:p>
            <a:pPr lvl="3"/>
            <a:r>
              <a:rPr lang="en-GB" noProof="0" dirty="0" err="1"/>
              <a:t>Vierte</a:t>
            </a:r>
            <a:r>
              <a:rPr lang="en-GB" noProof="0" dirty="0"/>
              <a:t> </a:t>
            </a:r>
            <a:r>
              <a:rPr lang="en-GB" noProof="0" dirty="0" err="1"/>
              <a:t>Ebene</a:t>
            </a:r>
            <a:endParaRPr lang="en-GB" noProof="0" dirty="0"/>
          </a:p>
          <a:p>
            <a:pPr lvl="4"/>
            <a:r>
              <a:rPr lang="en-GB" noProof="0" dirty="0" err="1"/>
              <a:t>Fünfte</a:t>
            </a:r>
            <a:r>
              <a:rPr lang="en-GB" noProof="0" dirty="0"/>
              <a:t> </a:t>
            </a:r>
            <a:r>
              <a:rPr lang="en-GB" noProof="0" dirty="0" err="1"/>
              <a:t>Ebene</a:t>
            </a:r>
            <a:endParaRPr lang="en-GB" noProof="0" dirty="0"/>
          </a:p>
        </p:txBody>
      </p:sp>
    </p:spTree>
    <p:extLst>
      <p:ext uri="{BB962C8B-B14F-4D97-AF65-F5344CB8AC3E}">
        <p14:creationId xmlns:p14="http://schemas.microsoft.com/office/powerpoint/2010/main" val="1517851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hapter Slide">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624417" y="2261791"/>
            <a:ext cx="6576483" cy="615553"/>
          </a:xfrm>
        </p:spPr>
        <p:txBody>
          <a:bodyPr anchor="b" anchorCtr="0"/>
          <a:lstStyle/>
          <a:p>
            <a:r>
              <a:rPr lang="en-GB" noProof="0" dirty="0"/>
              <a:t>Insert Chapter title</a:t>
            </a:r>
          </a:p>
        </p:txBody>
      </p:sp>
      <p:cxnSp>
        <p:nvCxnSpPr>
          <p:cNvPr id="8" name="Gerade Verbindung 7"/>
          <p:cNvCxnSpPr/>
          <p:nvPr userDrawn="1"/>
        </p:nvCxnSpPr>
        <p:spPr>
          <a:xfrm>
            <a:off x="624417" y="2954799"/>
            <a:ext cx="6576483"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Bildplatzhalter 10"/>
          <p:cNvSpPr>
            <a:spLocks noGrp="1"/>
          </p:cNvSpPr>
          <p:nvPr>
            <p:ph type="pic" sz="quarter" idx="10"/>
          </p:nvPr>
        </p:nvSpPr>
        <p:spPr>
          <a:xfrm>
            <a:off x="624417" y="3429005"/>
            <a:ext cx="6576483" cy="2700339"/>
          </a:xfrm>
          <a:prstGeom prst="rect">
            <a:avLst/>
          </a:prstGeom>
        </p:spPr>
        <p:txBody>
          <a:bodyPr/>
          <a:lstStyle/>
          <a:p>
            <a:r>
              <a:rPr lang="en-US" noProof="0"/>
              <a:t>Click icon to add picture</a:t>
            </a:r>
            <a:endParaRPr lang="en-GB" noProof="0" dirty="0"/>
          </a:p>
        </p:txBody>
      </p:sp>
      <p:sp>
        <p:nvSpPr>
          <p:cNvPr id="7" name="Textplatzhalter 13"/>
          <p:cNvSpPr>
            <a:spLocks noGrp="1"/>
          </p:cNvSpPr>
          <p:nvPr>
            <p:ph type="body" sz="quarter" idx="11" hasCustomPrompt="1"/>
          </p:nvPr>
        </p:nvSpPr>
        <p:spPr>
          <a:xfrm>
            <a:off x="624417" y="3037811"/>
            <a:ext cx="6576483" cy="384721"/>
          </a:xfrm>
          <a:prstGeom prst="rect">
            <a:avLst/>
          </a:prstGeom>
        </p:spPr>
        <p:txBody>
          <a:bodyPr wrap="square" lIns="0" tIns="0" rIns="0">
            <a:spAutoFit/>
          </a:bodyPr>
          <a:lstStyle>
            <a:lvl1pPr>
              <a:defRPr sz="2200" baseline="0">
                <a:solidFill>
                  <a:schemeClr val="accent2"/>
                </a:solidFill>
                <a:latin typeface="Franklin Gothic Demi" charset="0"/>
              </a:defRPr>
            </a:lvl1pPr>
          </a:lstStyle>
          <a:p>
            <a:pPr marL="457178" marR="0" lvl="0" indent="-457178" algn="l" defTabSz="609570" rtl="0" eaLnBrk="1" fontAlgn="auto" latinLnBrk="0" hangingPunct="1">
              <a:lnSpc>
                <a:spcPct val="100000"/>
              </a:lnSpc>
              <a:spcBef>
                <a:spcPct val="20000"/>
              </a:spcBef>
              <a:spcAft>
                <a:spcPts val="0"/>
              </a:spcAft>
              <a:buClrTx/>
              <a:buSzTx/>
              <a:buFont typeface="Arial"/>
              <a:buNone/>
              <a:tabLst/>
              <a:defRPr/>
            </a:pPr>
            <a:r>
              <a:rPr lang="en-GB" noProof="0" dirty="0"/>
              <a:t>Insert Subtitle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animEffect transition="in" filter="fade">
                                      <p:cBhvr>
                                        <p:cTn id="11" dur="500"/>
                                        <p:tgtEl>
                                          <p:spTgt spid="7">
                                            <p:txEl>
                                              <p:pRg st="0" end="0"/>
                                            </p:txEl>
                                          </p:spTgt>
                                        </p:tgtEl>
                                      </p:cBhvr>
                                    </p:animEffect>
                                  </p:childTnLst>
                                </p:cTn>
                              </p:par>
                              <p:par>
                                <p:cTn id="12" presetID="10" presetClass="entr" presetSubtype="0" fill="hold" grpId="0" nodeType="withEffect" nodePh="1">
                                  <p:stCondLst>
                                    <p:cond delay="0"/>
                                  </p:stCondLst>
                                  <p:endCondLst>
                                    <p:cond evt="begin" delay="0">
                                      <p:tn val="12"/>
                                    </p:cond>
                                  </p:endCondLst>
                                  <p:childTnLst>
                                    <p:set>
                                      <p:cBhvr>
                                        <p:cTn id="13" dur="1" fill="hold">
                                          <p:stCondLst>
                                            <p:cond delay="0"/>
                                          </p:stCondLst>
                                        </p:cTn>
                                        <p:tgtEl>
                                          <p:spTgt spid="11"/>
                                        </p:tgtEl>
                                        <p:attrNameLst>
                                          <p:attrName>style.visibility</p:attrName>
                                        </p:attrNameLst>
                                      </p:cBhvr>
                                      <p:to>
                                        <p:strVal val="visible"/>
                                      </p:to>
                                    </p:set>
                                    <p:animEffect transition="in" filter="fade">
                                      <p:cBhvr>
                                        <p:cTn id="1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7" grpId="0" build="p">
        <p:tmplLst>
          <p:tmpl lvl="1">
            <p:tnLst>
              <p:par>
                <p:cTn presetID="10" presetClass="entr" presetSubtype="0" fill="hold" nodeType="after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childTnLst>
                </p:cTn>
              </p:par>
            </p:tnLst>
          </p:tmpl>
        </p:tmplLst>
      </p:bldP>
    </p:bldLst>
  </p:timing>
  <p:extLst>
    <p:ext uri="{DCECCB84-F9BA-43D5-87BE-67443E8EF086}">
      <p15:sldGuideLst xmlns:p15="http://schemas.microsoft.com/office/powerpoint/2012/main">
        <p15:guide id="1" pos="4777" userDrawn="1">
          <p15:clr>
            <a:srgbClr val="FBAE40"/>
          </p15:clr>
        </p15:guide>
        <p15:guide id="2" pos="453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7" name="Titel 1"/>
          <p:cNvSpPr>
            <a:spLocks noGrp="1"/>
          </p:cNvSpPr>
          <p:nvPr>
            <p:ph type="ctrTitle" hasCustomPrompt="1"/>
          </p:nvPr>
        </p:nvSpPr>
        <p:spPr>
          <a:xfrm>
            <a:off x="624417" y="2745439"/>
            <a:ext cx="6576483" cy="615553"/>
          </a:xfrm>
        </p:spPr>
        <p:txBody>
          <a:bodyPr anchor="b" anchorCtr="0"/>
          <a:lstStyle/>
          <a:p>
            <a:r>
              <a:rPr lang="en-GB" noProof="0" dirty="0"/>
              <a:t>The End</a:t>
            </a:r>
          </a:p>
        </p:txBody>
      </p:sp>
      <p:sp>
        <p:nvSpPr>
          <p:cNvPr id="10" name="Untertitel 2"/>
          <p:cNvSpPr>
            <a:spLocks noGrp="1"/>
          </p:cNvSpPr>
          <p:nvPr>
            <p:ph type="subTitle" idx="1" hasCustomPrompt="1"/>
          </p:nvPr>
        </p:nvSpPr>
        <p:spPr>
          <a:xfrm>
            <a:off x="624417" y="3508349"/>
            <a:ext cx="6576483" cy="338554"/>
          </a:xfrm>
          <a:prstGeom prst="rect">
            <a:avLst/>
          </a:prstGeom>
        </p:spPr>
        <p:txBody>
          <a:bodyPr wrap="square" lIns="0" tIns="0" rIns="0" bIns="0">
            <a:spAutoFit/>
          </a:bodyPr>
          <a:lstStyle>
            <a:lvl1pPr marL="0" indent="0" algn="l">
              <a:buNone/>
              <a:defRPr sz="2200" baseline="0">
                <a:solidFill>
                  <a:schemeClr val="tx1"/>
                </a:solidFill>
                <a:latin typeface="Franklin Gothic Book" charset="0"/>
              </a:defRPr>
            </a:lvl1pPr>
            <a:lvl2pPr marL="609570" indent="0" algn="ctr">
              <a:buNone/>
              <a:defRPr>
                <a:solidFill>
                  <a:schemeClr val="tx1">
                    <a:tint val="75000"/>
                  </a:schemeClr>
                </a:solidFill>
              </a:defRPr>
            </a:lvl2pPr>
            <a:lvl3pPr marL="1219140" indent="0" algn="ctr">
              <a:buNone/>
              <a:defRPr>
                <a:solidFill>
                  <a:schemeClr val="tx1">
                    <a:tint val="75000"/>
                  </a:schemeClr>
                </a:solidFill>
              </a:defRPr>
            </a:lvl3pPr>
            <a:lvl4pPr marL="1828709" indent="0" algn="ctr">
              <a:buNone/>
              <a:defRPr>
                <a:solidFill>
                  <a:schemeClr val="tx1">
                    <a:tint val="75000"/>
                  </a:schemeClr>
                </a:solidFill>
              </a:defRPr>
            </a:lvl4pPr>
            <a:lvl5pPr marL="2438278" indent="0" algn="ctr">
              <a:buNone/>
              <a:defRPr>
                <a:solidFill>
                  <a:schemeClr val="tx1">
                    <a:tint val="75000"/>
                  </a:schemeClr>
                </a:solidFill>
              </a:defRPr>
            </a:lvl5pPr>
            <a:lvl6pPr marL="3047848" indent="0" algn="ctr">
              <a:buNone/>
              <a:defRPr>
                <a:solidFill>
                  <a:schemeClr val="tx1">
                    <a:tint val="75000"/>
                  </a:schemeClr>
                </a:solidFill>
              </a:defRPr>
            </a:lvl6pPr>
            <a:lvl7pPr marL="3657418" indent="0" algn="ctr">
              <a:buNone/>
              <a:defRPr>
                <a:solidFill>
                  <a:schemeClr val="tx1">
                    <a:tint val="75000"/>
                  </a:schemeClr>
                </a:solidFill>
              </a:defRPr>
            </a:lvl7pPr>
            <a:lvl8pPr marL="4266987" indent="0" algn="ctr">
              <a:buNone/>
              <a:defRPr>
                <a:solidFill>
                  <a:schemeClr val="tx1">
                    <a:tint val="75000"/>
                  </a:schemeClr>
                </a:solidFill>
              </a:defRPr>
            </a:lvl8pPr>
            <a:lvl9pPr marL="4876557" indent="0" algn="ctr">
              <a:buNone/>
              <a:defRPr>
                <a:solidFill>
                  <a:schemeClr val="tx1">
                    <a:tint val="75000"/>
                  </a:schemeClr>
                </a:solidFill>
              </a:defRPr>
            </a:lvl9pPr>
          </a:lstStyle>
          <a:p>
            <a:r>
              <a:rPr lang="en-GB" noProof="0" dirty="0"/>
              <a:t>Insert last words</a:t>
            </a:r>
          </a:p>
        </p:txBody>
      </p:sp>
      <p:cxnSp>
        <p:nvCxnSpPr>
          <p:cNvPr id="12" name="Gerade Verbindung 11"/>
          <p:cNvCxnSpPr/>
          <p:nvPr userDrawn="1"/>
        </p:nvCxnSpPr>
        <p:spPr>
          <a:xfrm>
            <a:off x="624417" y="3438447"/>
            <a:ext cx="6576483"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Textplatzhalter 13"/>
          <p:cNvSpPr>
            <a:spLocks noGrp="1"/>
          </p:cNvSpPr>
          <p:nvPr>
            <p:ph type="body" sz="quarter" idx="11" hasCustomPrompt="1"/>
          </p:nvPr>
        </p:nvSpPr>
        <p:spPr>
          <a:xfrm>
            <a:off x="624417" y="3900272"/>
            <a:ext cx="6576483" cy="384721"/>
          </a:xfrm>
          <a:prstGeom prst="rect">
            <a:avLst/>
          </a:prstGeom>
        </p:spPr>
        <p:txBody>
          <a:bodyPr wrap="square" lIns="0" tIns="0" rIns="0">
            <a:spAutoFit/>
          </a:bodyPr>
          <a:lstStyle>
            <a:lvl1pPr>
              <a:defRPr sz="2200" baseline="0">
                <a:solidFill>
                  <a:schemeClr val="accent2"/>
                </a:solidFill>
                <a:latin typeface="Franklin Gothic Demi" charset="0"/>
              </a:defRPr>
            </a:lvl1pPr>
          </a:lstStyle>
          <a:p>
            <a:pPr marL="457178" marR="0" lvl="0" indent="-457178" algn="l" defTabSz="609570" rtl="0" eaLnBrk="1" fontAlgn="auto" latinLnBrk="0" hangingPunct="1">
              <a:lnSpc>
                <a:spcPct val="100000"/>
              </a:lnSpc>
              <a:spcBef>
                <a:spcPct val="20000"/>
              </a:spcBef>
              <a:spcAft>
                <a:spcPts val="0"/>
              </a:spcAft>
              <a:buClrTx/>
              <a:buSzTx/>
              <a:buFont typeface="Arial"/>
              <a:buNone/>
              <a:tabLst/>
              <a:defRPr/>
            </a:pPr>
            <a:r>
              <a:rPr lang="en-GB" noProof="0" dirty="0"/>
              <a:t>Insert URL</a:t>
            </a:r>
          </a:p>
        </p:txBody>
      </p:sp>
      <p:pic>
        <p:nvPicPr>
          <p:cNvPr id="6" name="Bild 5"/>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9929286" y="6205367"/>
            <a:ext cx="1965964" cy="490729"/>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fade">
                                      <p:cBhvr>
                                        <p:cTn id="11" dur="500"/>
                                        <p:tgtEl>
                                          <p:spTgt spid="10"/>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tmplLst>
          <p:tmpl>
            <p:tnLst>
              <p:par>
                <p:cTn presetID="10" presetClass="entr" presetSubtype="0" fill="hold" nodeType="afterEffect">
                  <p:stCondLst>
                    <p:cond delay="0"/>
                  </p:stCondLst>
                  <p:childTnLst>
                    <p:set>
                      <p:cBhvr>
                        <p:cTn dur="1" fill="hold">
                          <p:stCondLst>
                            <p:cond delay="0"/>
                          </p:stCondLst>
                        </p:cTn>
                        <p:tgtEl>
                          <p:spTgt spid="10"/>
                        </p:tgtEl>
                        <p:attrNameLst>
                          <p:attrName>style.visibility</p:attrName>
                        </p:attrNameLst>
                      </p:cBhvr>
                      <p:to>
                        <p:strVal val="visible"/>
                      </p:to>
                    </p:set>
                    <p:animEffect transition="in" filter="fade">
                      <p:cBhvr>
                        <p:cTn dur="500"/>
                        <p:tgtEl>
                          <p:spTgt spid="10"/>
                        </p:tgtEl>
                      </p:cBhvr>
                    </p:animEffect>
                  </p:childTnLst>
                </p:cTn>
              </p:par>
            </p:tnLst>
          </p:tmpl>
        </p:tmplLst>
      </p:bldP>
      <p:bldP spid="14" grpId="0">
        <p:tmplLst>
          <p:tmpl>
            <p:tnLst>
              <p:par>
                <p:cTn presetID="10" presetClass="entr" presetSubtype="0" fill="hold" nodeType="withEffect">
                  <p:stCondLst>
                    <p:cond delay="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Lst>
  </p:timing>
  <p:extLst>
    <p:ext uri="{DCECCB84-F9BA-43D5-87BE-67443E8EF086}">
      <p15:sldGuideLst xmlns:p15="http://schemas.microsoft.com/office/powerpoint/2012/main">
        <p15:guide id="1" pos="4777" userDrawn="1">
          <p15:clr>
            <a:srgbClr val="FBAE40"/>
          </p15:clr>
        </p15:guide>
        <p15:guide id="2" pos="453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ulleting">
    <p:spTree>
      <p:nvGrpSpPr>
        <p:cNvPr id="1" name=""/>
        <p:cNvGrpSpPr/>
        <p:nvPr/>
      </p:nvGrpSpPr>
      <p:grpSpPr>
        <a:xfrm>
          <a:off x="0" y="0"/>
          <a:ext cx="0" cy="0"/>
          <a:chOff x="0" y="0"/>
          <a:chExt cx="0" cy="0"/>
        </a:xfrm>
      </p:grpSpPr>
      <p:sp>
        <p:nvSpPr>
          <p:cNvPr id="2" name="Titel 1"/>
          <p:cNvSpPr>
            <a:spLocks noGrp="1"/>
          </p:cNvSpPr>
          <p:nvPr>
            <p:ph type="title"/>
          </p:nvPr>
        </p:nvSpPr>
        <p:spPr>
          <a:xfrm>
            <a:off x="624421" y="921957"/>
            <a:ext cx="10943167" cy="484748"/>
          </a:xfrm>
        </p:spPr>
        <p:txBody>
          <a:bodyPr/>
          <a:lstStyle>
            <a:lvl1pPr>
              <a:defRPr baseline="0">
                <a:latin typeface="Franklin Gothic Demi" charset="0"/>
              </a:defRPr>
            </a:lvl1pPr>
          </a:lstStyle>
          <a:p>
            <a:r>
              <a:rPr lang="en-GB" noProof="0" dirty="0" err="1"/>
              <a:t>Mastertitelformat</a:t>
            </a:r>
            <a:r>
              <a:rPr lang="en-GB" noProof="0" dirty="0"/>
              <a:t> </a:t>
            </a:r>
            <a:r>
              <a:rPr lang="en-GB" noProof="0" dirty="0" err="1"/>
              <a:t>bearbeiten</a:t>
            </a:r>
            <a:endParaRPr lang="en-GB" noProof="0" dirty="0"/>
          </a:p>
        </p:txBody>
      </p:sp>
      <p:sp>
        <p:nvSpPr>
          <p:cNvPr id="6" name="Textplatzhalter 5"/>
          <p:cNvSpPr>
            <a:spLocks noGrp="1"/>
          </p:cNvSpPr>
          <p:nvPr>
            <p:ph type="body" sz="quarter" idx="12"/>
          </p:nvPr>
        </p:nvSpPr>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GB" noProof="0" dirty="0" err="1"/>
              <a:t>Mastertextformat</a:t>
            </a:r>
            <a:r>
              <a:rPr lang="en-GB" noProof="0" dirty="0"/>
              <a:t> </a:t>
            </a:r>
            <a:r>
              <a:rPr lang="en-GB" noProof="0" dirty="0" err="1"/>
              <a:t>bearbeiten</a:t>
            </a:r>
            <a:endParaRPr lang="en-GB" noProof="0" dirty="0"/>
          </a:p>
          <a:p>
            <a:pPr lvl="1"/>
            <a:r>
              <a:rPr lang="en-GB" noProof="0" dirty="0" err="1"/>
              <a:t>Zweite</a:t>
            </a:r>
            <a:r>
              <a:rPr lang="en-GB" noProof="0" dirty="0"/>
              <a:t> </a:t>
            </a:r>
            <a:r>
              <a:rPr lang="en-GB" noProof="0" dirty="0" err="1"/>
              <a:t>Ebene</a:t>
            </a:r>
            <a:endParaRPr lang="en-GB" noProof="0" dirty="0"/>
          </a:p>
          <a:p>
            <a:pPr lvl="2"/>
            <a:r>
              <a:rPr lang="en-GB" noProof="0" dirty="0" err="1"/>
              <a:t>Dritte</a:t>
            </a:r>
            <a:r>
              <a:rPr lang="en-GB" noProof="0" dirty="0"/>
              <a:t> </a:t>
            </a:r>
            <a:r>
              <a:rPr lang="en-GB" noProof="0" dirty="0" err="1"/>
              <a:t>Ebene</a:t>
            </a:r>
            <a:endParaRPr lang="en-GB" noProof="0" dirty="0"/>
          </a:p>
          <a:p>
            <a:pPr lvl="3"/>
            <a:r>
              <a:rPr lang="en-GB" noProof="0" dirty="0" err="1"/>
              <a:t>Vierte</a:t>
            </a:r>
            <a:r>
              <a:rPr lang="en-GB" noProof="0" dirty="0"/>
              <a:t> </a:t>
            </a:r>
            <a:r>
              <a:rPr lang="en-GB" noProof="0" dirty="0" err="1"/>
              <a:t>Ebene</a:t>
            </a:r>
            <a:endParaRPr lang="en-GB" noProof="0" dirty="0"/>
          </a:p>
          <a:p>
            <a:pPr lvl="4"/>
            <a:r>
              <a:rPr lang="en-GB" noProof="0" dirty="0" err="1"/>
              <a:t>Fünfte</a:t>
            </a:r>
            <a:r>
              <a:rPr lang="en-GB" noProof="0" dirty="0"/>
              <a:t> </a:t>
            </a:r>
            <a:r>
              <a:rPr lang="en-GB" noProof="0" dirty="0" err="1"/>
              <a:t>Ebene</a:t>
            </a:r>
            <a:endParaRPr lang="en-GB" noProof="0" dirty="0"/>
          </a:p>
        </p:txBody>
      </p:sp>
    </p:spTree>
    <p:extLst>
      <p:ext uri="{BB962C8B-B14F-4D97-AF65-F5344CB8AC3E}">
        <p14:creationId xmlns:p14="http://schemas.microsoft.com/office/powerpoint/2010/main" val="1892847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Numbering">
    <p:spTree>
      <p:nvGrpSpPr>
        <p:cNvPr id="1" name=""/>
        <p:cNvGrpSpPr/>
        <p:nvPr/>
      </p:nvGrpSpPr>
      <p:grpSpPr>
        <a:xfrm>
          <a:off x="0" y="0"/>
          <a:ext cx="0" cy="0"/>
          <a:chOff x="0" y="0"/>
          <a:chExt cx="0" cy="0"/>
        </a:xfrm>
      </p:grpSpPr>
      <p:sp>
        <p:nvSpPr>
          <p:cNvPr id="2" name="Titel 1"/>
          <p:cNvSpPr>
            <a:spLocks noGrp="1"/>
          </p:cNvSpPr>
          <p:nvPr>
            <p:ph type="title"/>
          </p:nvPr>
        </p:nvSpPr>
        <p:spPr>
          <a:xfrm>
            <a:off x="624421" y="921957"/>
            <a:ext cx="10943167" cy="484748"/>
          </a:xfrm>
        </p:spPr>
        <p:txBody>
          <a:bodyPr/>
          <a:lstStyle/>
          <a:p>
            <a:r>
              <a:rPr lang="en-GB" noProof="0" dirty="0" err="1"/>
              <a:t>Mastertitelformat</a:t>
            </a:r>
            <a:r>
              <a:rPr lang="en-GB" noProof="0" dirty="0"/>
              <a:t> </a:t>
            </a:r>
            <a:r>
              <a:rPr lang="en-GB" noProof="0" dirty="0" err="1"/>
              <a:t>bearbeiten</a:t>
            </a:r>
            <a:endParaRPr lang="en-GB" noProof="0" dirty="0"/>
          </a:p>
        </p:txBody>
      </p:sp>
      <p:sp>
        <p:nvSpPr>
          <p:cNvPr id="6" name="Textplatzhalter 5"/>
          <p:cNvSpPr>
            <a:spLocks noGrp="1"/>
          </p:cNvSpPr>
          <p:nvPr>
            <p:ph type="body" sz="quarter" idx="12" hasCustomPrompt="1"/>
          </p:nvPr>
        </p:nvSpPr>
        <p:spPr/>
        <p:txBody>
          <a:bodyPr/>
          <a:lstStyle>
            <a:lvl1pPr marL="360000" indent="-360000">
              <a:buClr>
                <a:schemeClr val="tx1"/>
              </a:buClr>
              <a:buFont typeface="+mj-lt"/>
              <a:buAutoNum type="arabicPeriod"/>
              <a:defRPr>
                <a:latin typeface="+mn-lt"/>
              </a:defRPr>
            </a:lvl1pPr>
            <a:lvl2pPr marL="360000" indent="-360000">
              <a:buClr>
                <a:schemeClr val="tx1"/>
              </a:buClr>
              <a:buFont typeface="+mj-lt"/>
              <a:buAutoNum type="arabicPeriod"/>
              <a:defRPr/>
            </a:lvl2pPr>
            <a:lvl3pPr marL="360000" indent="-360000">
              <a:buClr>
                <a:schemeClr val="tx1"/>
              </a:buClr>
              <a:buFont typeface="+mj-lt"/>
              <a:buAutoNum type="arabicPeriod"/>
              <a:defRPr/>
            </a:lvl3pPr>
            <a:lvl4pPr marL="360000" indent="-360000">
              <a:buClr>
                <a:schemeClr val="tx1"/>
              </a:buClr>
              <a:buFont typeface="+mj-lt"/>
              <a:buAutoNum type="arabicPeriod"/>
              <a:defRPr/>
            </a:lvl4pPr>
            <a:lvl5pPr marL="360000" indent="-360000">
              <a:buClr>
                <a:schemeClr val="tx1"/>
              </a:buClr>
              <a:buFont typeface="+mj-lt"/>
              <a:buAutoNum type="arabicPeriod"/>
              <a:defRPr/>
            </a:lvl5pPr>
          </a:lstStyle>
          <a:p>
            <a:pPr lvl="0"/>
            <a:r>
              <a:rPr lang="en-GB" noProof="0" dirty="0" err="1"/>
              <a:t>Mastertextformat</a:t>
            </a:r>
            <a:r>
              <a:rPr lang="en-GB" noProof="0" dirty="0"/>
              <a:t> </a:t>
            </a:r>
            <a:r>
              <a:rPr lang="en-GB" noProof="0" dirty="0" err="1"/>
              <a:t>bearbeiten</a:t>
            </a:r>
            <a:endParaRPr lang="en-GB" noProof="0" dirty="0"/>
          </a:p>
          <a:p>
            <a:pPr lvl="0"/>
            <a:r>
              <a:rPr lang="en-GB" noProof="0" dirty="0" err="1"/>
              <a:t>Zweite</a:t>
            </a:r>
            <a:r>
              <a:rPr lang="en-GB" noProof="0" dirty="0"/>
              <a:t> </a:t>
            </a:r>
            <a:r>
              <a:rPr lang="en-GB" noProof="0" dirty="0" err="1"/>
              <a:t>Ebene</a:t>
            </a:r>
            <a:endParaRPr lang="en-GB" noProof="0" dirty="0"/>
          </a:p>
          <a:p>
            <a:pPr lvl="0"/>
            <a:r>
              <a:rPr lang="en-GB" noProof="0" dirty="0" err="1"/>
              <a:t>Dritte</a:t>
            </a:r>
            <a:r>
              <a:rPr lang="en-GB" noProof="0" dirty="0"/>
              <a:t> </a:t>
            </a:r>
            <a:r>
              <a:rPr lang="en-GB" noProof="0" dirty="0" err="1"/>
              <a:t>Ebene</a:t>
            </a:r>
            <a:endParaRPr lang="en-GB" noProof="0" dirty="0"/>
          </a:p>
          <a:p>
            <a:pPr lvl="0"/>
            <a:r>
              <a:rPr lang="en-GB" noProof="0" dirty="0" err="1"/>
              <a:t>Vierte</a:t>
            </a:r>
            <a:r>
              <a:rPr lang="en-GB" noProof="0" dirty="0"/>
              <a:t> </a:t>
            </a:r>
            <a:r>
              <a:rPr lang="en-GB" noProof="0" dirty="0" err="1"/>
              <a:t>Ebene</a:t>
            </a:r>
            <a:endParaRPr lang="en-GB" noProof="0" dirty="0"/>
          </a:p>
        </p:txBody>
      </p:sp>
      <p:sp>
        <p:nvSpPr>
          <p:cNvPr id="5" name="Textfeld 4"/>
          <p:cNvSpPr txBox="1"/>
          <p:nvPr userDrawn="1"/>
        </p:nvSpPr>
        <p:spPr>
          <a:xfrm>
            <a:off x="4691273" y="3856383"/>
            <a:ext cx="184731" cy="369332"/>
          </a:xfrm>
          <a:prstGeom prst="rect">
            <a:avLst/>
          </a:prstGeom>
          <a:noFill/>
        </p:spPr>
        <p:txBody>
          <a:bodyPr wrap="none" rtlCol="0">
            <a:spAutoFit/>
          </a:bodyPr>
          <a:lstStyle/>
          <a:p>
            <a:endParaRPr lang="de-DE" sz="1800"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ockquote">
    <p:spTree>
      <p:nvGrpSpPr>
        <p:cNvPr id="1" name=""/>
        <p:cNvGrpSpPr/>
        <p:nvPr/>
      </p:nvGrpSpPr>
      <p:grpSpPr>
        <a:xfrm>
          <a:off x="0" y="0"/>
          <a:ext cx="0" cy="0"/>
          <a:chOff x="0" y="0"/>
          <a:chExt cx="0" cy="0"/>
        </a:xfrm>
      </p:grpSpPr>
      <p:pic>
        <p:nvPicPr>
          <p:cNvPr id="6" name="Bild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624420" y="908050"/>
            <a:ext cx="3541685" cy="2592000"/>
          </a:xfrm>
          <a:prstGeom prst="rect">
            <a:avLst/>
          </a:prstGeom>
          <a:noFill/>
        </p:spPr>
      </p:pic>
      <p:sp>
        <p:nvSpPr>
          <p:cNvPr id="2" name="Titel 1"/>
          <p:cNvSpPr>
            <a:spLocks noGrp="1"/>
          </p:cNvSpPr>
          <p:nvPr>
            <p:ph type="title"/>
          </p:nvPr>
        </p:nvSpPr>
        <p:spPr>
          <a:xfrm>
            <a:off x="3449676" y="2060575"/>
            <a:ext cx="8117909" cy="484748"/>
          </a:xfrm>
        </p:spPr>
        <p:txBody>
          <a:bodyPr/>
          <a:lstStyle>
            <a:lvl1pPr>
              <a:defRPr baseline="0">
                <a:solidFill>
                  <a:schemeClr val="accent2"/>
                </a:solidFill>
                <a:latin typeface="Franklin Gothic Medium" charset="0"/>
              </a:defRPr>
            </a:lvl1pPr>
          </a:lstStyle>
          <a:p>
            <a:r>
              <a:rPr lang="en-GB" noProof="0" dirty="0" err="1"/>
              <a:t>Mastertitelformat</a:t>
            </a:r>
            <a:r>
              <a:rPr lang="de-DE" dirty="0"/>
              <a:t> bearbeiten</a:t>
            </a:r>
          </a:p>
        </p:txBody>
      </p:sp>
    </p:spTree>
    <p:extLst>
      <p:ext uri="{BB962C8B-B14F-4D97-AF65-F5344CB8AC3E}">
        <p14:creationId xmlns:p14="http://schemas.microsoft.com/office/powerpoint/2010/main" val="1078993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par>
                                <p:cTn id="9" presetID="10" presetClass="entr" presetSubtype="0" fill="hold" grpId="0" nodeType="withEffect">
                                  <p:stCondLst>
                                    <p:cond delay="50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nfobox">
    <p:spTree>
      <p:nvGrpSpPr>
        <p:cNvPr id="1" name=""/>
        <p:cNvGrpSpPr/>
        <p:nvPr/>
      </p:nvGrpSpPr>
      <p:grpSpPr>
        <a:xfrm>
          <a:off x="0" y="0"/>
          <a:ext cx="0" cy="0"/>
          <a:chOff x="0" y="0"/>
          <a:chExt cx="0" cy="0"/>
        </a:xfrm>
      </p:grpSpPr>
      <p:pic>
        <p:nvPicPr>
          <p:cNvPr id="4" name="Bild 3"/>
          <p:cNvPicPr>
            <a:picLocks noChangeAspect="1"/>
          </p:cNvPicPr>
          <p:nvPr userDrawn="1"/>
        </p:nvPicPr>
        <p:blipFill rotWithShape="1">
          <a:blip r:embed="rId2">
            <a:extLst>
              <a:ext uri="{28A0092B-C50C-407E-A947-70E740481C1C}">
                <a14:useLocalDpi xmlns:a14="http://schemas.microsoft.com/office/drawing/2010/main" val="0"/>
              </a:ext>
            </a:extLst>
          </a:blip>
          <a:srcRect t="10724" r="10775" b="6450"/>
          <a:stretch/>
        </p:blipFill>
        <p:spPr>
          <a:xfrm>
            <a:off x="682500" y="489098"/>
            <a:ext cx="8918700" cy="6209414"/>
          </a:xfrm>
          <a:prstGeom prst="rect">
            <a:avLst/>
          </a:prstGeom>
        </p:spPr>
      </p:pic>
      <p:sp>
        <p:nvSpPr>
          <p:cNvPr id="2" name="Titel 1"/>
          <p:cNvSpPr>
            <a:spLocks noGrp="1"/>
          </p:cNvSpPr>
          <p:nvPr>
            <p:ph type="title"/>
          </p:nvPr>
        </p:nvSpPr>
        <p:spPr>
          <a:xfrm>
            <a:off x="2778318" y="2484615"/>
            <a:ext cx="6355050" cy="3012417"/>
          </a:xfrm>
        </p:spPr>
        <p:txBody>
          <a:bodyPr/>
          <a:lstStyle>
            <a:lvl1pPr>
              <a:defRPr sz="3500" baseline="0">
                <a:solidFill>
                  <a:schemeClr val="accent2"/>
                </a:solidFill>
                <a:latin typeface="+mj-lt"/>
              </a:defRPr>
            </a:lvl1pPr>
          </a:lstStyle>
          <a:p>
            <a:r>
              <a:rPr lang="en-GB" noProof="0" dirty="0" err="1"/>
              <a:t>Mastertitelformat</a:t>
            </a:r>
            <a:r>
              <a:rPr lang="de-DE" dirty="0"/>
              <a:t> bearbeiten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 Images left and Text right">
    <p:spTree>
      <p:nvGrpSpPr>
        <p:cNvPr id="1" name=""/>
        <p:cNvGrpSpPr/>
        <p:nvPr/>
      </p:nvGrpSpPr>
      <p:grpSpPr>
        <a:xfrm>
          <a:off x="0" y="0"/>
          <a:ext cx="0" cy="0"/>
          <a:chOff x="0" y="0"/>
          <a:chExt cx="0" cy="0"/>
        </a:xfrm>
      </p:grpSpPr>
      <p:sp>
        <p:nvSpPr>
          <p:cNvPr id="2" name="Titel 1"/>
          <p:cNvSpPr>
            <a:spLocks noGrp="1"/>
          </p:cNvSpPr>
          <p:nvPr>
            <p:ph type="title"/>
          </p:nvPr>
        </p:nvSpPr>
        <p:spPr>
          <a:xfrm>
            <a:off x="624421" y="921957"/>
            <a:ext cx="10943167" cy="484748"/>
          </a:xfrm>
        </p:spPr>
        <p:txBody>
          <a:bodyPr/>
          <a:lstStyle/>
          <a:p>
            <a:r>
              <a:rPr lang="en-GB" noProof="0" dirty="0" err="1"/>
              <a:t>Mastertitelformat</a:t>
            </a:r>
            <a:r>
              <a:rPr lang="en-GB" noProof="0" dirty="0"/>
              <a:t> </a:t>
            </a:r>
            <a:r>
              <a:rPr lang="en-GB" noProof="0" dirty="0" err="1"/>
              <a:t>bearbeiten</a:t>
            </a:r>
            <a:endParaRPr lang="en-GB" noProof="0" dirty="0"/>
          </a:p>
        </p:txBody>
      </p:sp>
      <p:sp>
        <p:nvSpPr>
          <p:cNvPr id="6" name="Bildplatzhalter 5"/>
          <p:cNvSpPr>
            <a:spLocks noGrp="1"/>
          </p:cNvSpPr>
          <p:nvPr>
            <p:ph type="pic" sz="quarter" idx="12"/>
          </p:nvPr>
        </p:nvSpPr>
        <p:spPr>
          <a:xfrm>
            <a:off x="624417" y="2060576"/>
            <a:ext cx="5289600" cy="4248151"/>
          </a:xfrm>
        </p:spPr>
        <p:txBody>
          <a:bodyPr/>
          <a:lstStyle/>
          <a:p>
            <a:endParaRPr lang="en-GB" noProof="0" dirty="0"/>
          </a:p>
        </p:txBody>
      </p:sp>
      <p:sp>
        <p:nvSpPr>
          <p:cNvPr id="10" name="Textplatzhalter 8"/>
          <p:cNvSpPr>
            <a:spLocks noGrp="1"/>
          </p:cNvSpPr>
          <p:nvPr>
            <p:ph type="body" sz="quarter" idx="15"/>
          </p:nvPr>
        </p:nvSpPr>
        <p:spPr>
          <a:xfrm>
            <a:off x="6277984" y="2060573"/>
            <a:ext cx="5289600" cy="4248152"/>
          </a:xfrm>
        </p:spPr>
        <p:txBody>
          <a:bodyPr/>
          <a:lstStyle>
            <a:lvl1pPr marL="0" indent="0">
              <a:buFontTx/>
              <a:buNone/>
              <a:defRPr sz="2200" baseline="0"/>
            </a:lvl1pPr>
            <a:lvl2pPr marL="360000" indent="0">
              <a:buFontTx/>
              <a:buNone/>
              <a:defRPr/>
            </a:lvl2pPr>
            <a:lvl3pPr marL="720000" indent="0">
              <a:buFontTx/>
              <a:buNone/>
              <a:defRPr/>
            </a:lvl3pPr>
            <a:lvl4pPr marL="1080000" indent="0">
              <a:buFontTx/>
              <a:buNone/>
              <a:defRPr/>
            </a:lvl4pPr>
            <a:lvl5pPr marL="1440000" indent="0">
              <a:buFontTx/>
              <a:buNone/>
              <a:defRPr/>
            </a:lvl5pPr>
          </a:lstStyle>
          <a:p>
            <a:pPr lvl="0"/>
            <a:r>
              <a:rPr lang="en-GB" noProof="0" dirty="0" err="1"/>
              <a:t>Mastertextformat</a:t>
            </a:r>
            <a:r>
              <a:rPr lang="en-GB" noProof="0" dirty="0"/>
              <a:t> </a:t>
            </a:r>
            <a:r>
              <a:rPr lang="en-GB" noProof="0" dirty="0" err="1"/>
              <a:t>bearbeiten</a:t>
            </a:r>
            <a:endParaRPr lang="en-GB" noProof="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nodePh="1">
                                  <p:stCondLst>
                                    <p:cond delay="0"/>
                                  </p:stCondLst>
                                  <p:endCondLst>
                                    <p:cond evt="begin" delay="0">
                                      <p:tn val="5"/>
                                    </p:cond>
                                  </p:end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 Images right and Text left">
    <p:spTree>
      <p:nvGrpSpPr>
        <p:cNvPr id="1" name=""/>
        <p:cNvGrpSpPr/>
        <p:nvPr/>
      </p:nvGrpSpPr>
      <p:grpSpPr>
        <a:xfrm>
          <a:off x="0" y="0"/>
          <a:ext cx="0" cy="0"/>
          <a:chOff x="0" y="0"/>
          <a:chExt cx="0" cy="0"/>
        </a:xfrm>
      </p:grpSpPr>
      <p:sp>
        <p:nvSpPr>
          <p:cNvPr id="2" name="Titel 1"/>
          <p:cNvSpPr>
            <a:spLocks noGrp="1"/>
          </p:cNvSpPr>
          <p:nvPr>
            <p:ph type="title"/>
          </p:nvPr>
        </p:nvSpPr>
        <p:spPr>
          <a:xfrm>
            <a:off x="624421" y="921957"/>
            <a:ext cx="10943167" cy="484748"/>
          </a:xfrm>
        </p:spPr>
        <p:txBody>
          <a:bodyPr/>
          <a:lstStyle/>
          <a:p>
            <a:r>
              <a:rPr lang="en-GB" noProof="0" dirty="0" err="1"/>
              <a:t>Mastertitelformat</a:t>
            </a:r>
            <a:r>
              <a:rPr lang="en-GB" noProof="0" dirty="0"/>
              <a:t> </a:t>
            </a:r>
            <a:r>
              <a:rPr lang="en-GB" noProof="0" dirty="0" err="1"/>
              <a:t>bearbeiten</a:t>
            </a:r>
            <a:endParaRPr lang="en-GB" noProof="0" dirty="0"/>
          </a:p>
        </p:txBody>
      </p:sp>
      <p:sp>
        <p:nvSpPr>
          <p:cNvPr id="6" name="Bildplatzhalter 5"/>
          <p:cNvSpPr>
            <a:spLocks noGrp="1"/>
          </p:cNvSpPr>
          <p:nvPr>
            <p:ph type="pic" sz="quarter" idx="12"/>
          </p:nvPr>
        </p:nvSpPr>
        <p:spPr>
          <a:xfrm>
            <a:off x="6277984" y="2060576"/>
            <a:ext cx="5289600" cy="4248151"/>
          </a:xfrm>
        </p:spPr>
        <p:txBody>
          <a:bodyPr/>
          <a:lstStyle/>
          <a:p>
            <a:endParaRPr lang="en-GB" noProof="0" dirty="0"/>
          </a:p>
        </p:txBody>
      </p:sp>
      <p:sp>
        <p:nvSpPr>
          <p:cNvPr id="10" name="Textplatzhalter 8"/>
          <p:cNvSpPr>
            <a:spLocks noGrp="1"/>
          </p:cNvSpPr>
          <p:nvPr>
            <p:ph type="body" sz="quarter" idx="15"/>
          </p:nvPr>
        </p:nvSpPr>
        <p:spPr>
          <a:xfrm>
            <a:off x="624417" y="2060573"/>
            <a:ext cx="5289600" cy="4248152"/>
          </a:xfrm>
        </p:spPr>
        <p:txBody>
          <a:bodyPr/>
          <a:lstStyle>
            <a:lvl1pPr marL="0" indent="0" algn="l">
              <a:buFontTx/>
              <a:buNone/>
              <a:defRPr sz="2200" baseline="0"/>
            </a:lvl1pPr>
            <a:lvl2pPr marL="360000" indent="0">
              <a:buFontTx/>
              <a:buNone/>
              <a:defRPr/>
            </a:lvl2pPr>
            <a:lvl3pPr marL="720000" indent="0">
              <a:buFontTx/>
              <a:buNone/>
              <a:defRPr/>
            </a:lvl3pPr>
            <a:lvl4pPr marL="1080000" indent="0">
              <a:buFontTx/>
              <a:buNone/>
              <a:defRPr/>
            </a:lvl4pPr>
            <a:lvl5pPr marL="1440000" indent="0">
              <a:buFontTx/>
              <a:buNone/>
              <a:defRPr/>
            </a:lvl5pPr>
          </a:lstStyle>
          <a:p>
            <a:pPr lvl="0"/>
            <a:r>
              <a:rPr lang="en-GB" noProof="0" dirty="0" err="1"/>
              <a:t>Mastertextformat</a:t>
            </a:r>
            <a:r>
              <a:rPr lang="en-GB" noProof="0" dirty="0"/>
              <a:t> </a:t>
            </a:r>
            <a:r>
              <a:rPr lang="en-GB" noProof="0" dirty="0" err="1"/>
              <a:t>bearbeiten</a:t>
            </a:r>
            <a:endParaRPr lang="en-GB" noProof="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nodePh="1">
                                  <p:stCondLst>
                                    <p:cond delay="0"/>
                                  </p:stCondLst>
                                  <p:endCondLst>
                                    <p:cond evt="begin" delay="0">
                                      <p:tn val="5"/>
                                    </p:cond>
                                  </p:endCondLst>
                                  <p:childTnLst>
                                    <p:set>
                                      <p:cBhvr>
                                        <p:cTn id="6" dur="1" fill="hold">
                                          <p:stCondLst>
                                            <p:cond delay="0"/>
                                          </p:stCondLst>
                                        </p:cTn>
                                        <p:tgtEl>
                                          <p:spTgt spid="6"/>
                                        </p:tgtEl>
                                        <p:attrNameLst>
                                          <p:attrName>style.visibility</p:attrName>
                                        </p:attrNameLst>
                                      </p:cBhvr>
                                      <p:to>
                                        <p:strVal val="visible"/>
                                      </p:to>
                                    </p:set>
                                    <p:animEffect transition="in" filter="fade">
                                      <p:cBhvr>
                                        <p:cTn id="7" dur="3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5" Type="http://schemas.openxmlformats.org/officeDocument/2006/relationships/slideLayout" Target="../slideLayouts/slideLayout8.xml"/><Relationship Id="rId10" Type="http://schemas.openxmlformats.org/officeDocument/2006/relationships/image" Target="../media/image1.png"/><Relationship Id="rId4" Type="http://schemas.openxmlformats.org/officeDocument/2006/relationships/slideLayout" Target="../slideLayouts/slideLayout7.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17011" y="2060580"/>
            <a:ext cx="10957983" cy="615553"/>
          </a:xfrm>
          <a:prstGeom prst="rect">
            <a:avLst/>
          </a:prstGeom>
        </p:spPr>
        <p:txBody>
          <a:bodyPr vert="horz" lIns="0" tIns="0" rIns="0" bIns="0" rtlCol="0" anchor="t" anchorCtr="0">
            <a:spAutoFit/>
          </a:bodyPr>
          <a:lstStyle/>
          <a:p>
            <a:r>
              <a:rPr lang="en-GB" noProof="0" dirty="0" err="1"/>
              <a:t>Mastertitelformat</a:t>
            </a:r>
            <a:r>
              <a:rPr lang="de-AT" dirty="0"/>
              <a:t> bearbeiten</a:t>
            </a:r>
            <a:endParaRPr lang="de-DE" dirty="0"/>
          </a:p>
        </p:txBody>
      </p:sp>
      <p:pic>
        <p:nvPicPr>
          <p:cNvPr id="8" name="Bild 7"/>
          <p:cNvPicPr>
            <a:picLocks noChangeAspect="1"/>
          </p:cNvPicPr>
          <p:nvPr/>
        </p:nvPicPr>
        <p:blipFill>
          <a:blip r:embed="rId5" cstate="print">
            <a:extLst>
              <a:ext uri="{28A0092B-C50C-407E-A947-70E740481C1C}">
                <a14:useLocalDpi xmlns:a14="http://schemas.microsoft.com/office/drawing/2010/main"/>
              </a:ext>
            </a:extLst>
          </a:blip>
          <a:stretch>
            <a:fillRect/>
          </a:stretch>
        </p:blipFill>
        <p:spPr>
          <a:xfrm>
            <a:off x="9886754" y="355345"/>
            <a:ext cx="1965964" cy="313945"/>
          </a:xfrm>
          <a:prstGeom prst="rect">
            <a:avLst/>
          </a:prstGeom>
        </p:spPr>
      </p:pic>
    </p:spTree>
    <p:extLst>
      <p:ext uri="{BB962C8B-B14F-4D97-AF65-F5344CB8AC3E}">
        <p14:creationId xmlns:p14="http://schemas.microsoft.com/office/powerpoint/2010/main" val="93704586"/>
      </p:ext>
    </p:extLst>
  </p:cSld>
  <p:clrMap bg1="lt1" tx1="dk1" bg2="lt2" tx2="dk2" accent1="accent1" accent2="accent2" accent3="accent3" accent4="accent4" accent5="accent5" accent6="accent6" hlink="hlink" folHlink="folHlink"/>
  <p:sldLayoutIdLst>
    <p:sldLayoutId id="2147483824" r:id="rId1"/>
    <p:sldLayoutId id="2147483839" r:id="rId2"/>
    <p:sldLayoutId id="2147483840" r:id="rId3"/>
  </p:sldLayoutIdLst>
  <p:hf hdr="0" dt="0"/>
  <p:txStyles>
    <p:titleStyle>
      <a:lvl1pPr algn="l" defTabSz="609570" rtl="0" eaLnBrk="1" latinLnBrk="0" hangingPunct="1">
        <a:spcBef>
          <a:spcPct val="0"/>
        </a:spcBef>
        <a:buNone/>
        <a:defRPr sz="4000" kern="1200" baseline="0">
          <a:solidFill>
            <a:schemeClr val="tx1"/>
          </a:solidFill>
          <a:latin typeface="Franklin Gothic Demi" charset="0"/>
          <a:ea typeface="+mj-ea"/>
          <a:cs typeface="+mj-cs"/>
        </a:defRPr>
      </a:lvl1pPr>
    </p:titleStyle>
    <p:bodyStyle>
      <a:lvl1pPr marL="457178" indent="-457178" algn="l" defTabSz="609570" rtl="0" eaLnBrk="1" latinLnBrk="0" hangingPunct="1">
        <a:spcBef>
          <a:spcPct val="20000"/>
        </a:spcBef>
        <a:buFont typeface="Arial"/>
        <a:buChar char="•"/>
        <a:defRPr sz="1500" b="0" i="0" kern="1200" baseline="0">
          <a:solidFill>
            <a:schemeClr val="tx1"/>
          </a:solidFill>
          <a:latin typeface="Franklin Gothic Book Standard" charset="0"/>
          <a:ea typeface="+mn-ea"/>
          <a:cs typeface="+mn-cs"/>
        </a:defRPr>
      </a:lvl1pPr>
      <a:lvl2pPr marL="990550" indent="-380981" algn="l" defTabSz="609570" rtl="0" eaLnBrk="1" latinLnBrk="0" hangingPunct="1">
        <a:spcBef>
          <a:spcPct val="20000"/>
        </a:spcBef>
        <a:buFont typeface="Arial"/>
        <a:buChar char="–"/>
        <a:defRPr sz="1500" b="0" i="0" kern="1200" baseline="0">
          <a:solidFill>
            <a:schemeClr val="tx1"/>
          </a:solidFill>
          <a:latin typeface="Franklin Gothic Book Standard" charset="0"/>
          <a:ea typeface="+mn-ea"/>
          <a:cs typeface="+mn-cs"/>
        </a:defRPr>
      </a:lvl2pPr>
      <a:lvl3pPr marL="1523925" indent="-304784" algn="l" defTabSz="609570" rtl="0" eaLnBrk="1" latinLnBrk="0" hangingPunct="1">
        <a:spcBef>
          <a:spcPct val="20000"/>
        </a:spcBef>
        <a:buFont typeface="Arial"/>
        <a:buChar char="•"/>
        <a:defRPr sz="1500" b="0" i="0" kern="1200" baseline="0">
          <a:solidFill>
            <a:schemeClr val="tx1"/>
          </a:solidFill>
          <a:latin typeface="Franklin Gothic Book Standard" charset="0"/>
          <a:ea typeface="+mn-ea"/>
          <a:cs typeface="+mn-cs"/>
        </a:defRPr>
      </a:lvl3pPr>
      <a:lvl4pPr marL="2133493" indent="-304784" algn="l" defTabSz="609570" rtl="0" eaLnBrk="1" latinLnBrk="0" hangingPunct="1">
        <a:spcBef>
          <a:spcPct val="20000"/>
        </a:spcBef>
        <a:buFont typeface="Arial"/>
        <a:buChar char="–"/>
        <a:defRPr sz="1500" b="0" i="0" kern="1200" baseline="0">
          <a:solidFill>
            <a:schemeClr val="tx1"/>
          </a:solidFill>
          <a:latin typeface="Franklin Gothic Book Standard" charset="0"/>
          <a:ea typeface="+mn-ea"/>
          <a:cs typeface="+mn-cs"/>
        </a:defRPr>
      </a:lvl4pPr>
      <a:lvl5pPr marL="2743062" indent="-304784" algn="l" defTabSz="609570" rtl="0" eaLnBrk="1" latinLnBrk="0" hangingPunct="1">
        <a:spcBef>
          <a:spcPct val="20000"/>
        </a:spcBef>
        <a:buFont typeface="Arial"/>
        <a:buChar char="»"/>
        <a:defRPr sz="1500" b="0" i="0" kern="1200" baseline="0">
          <a:solidFill>
            <a:schemeClr val="tx1"/>
          </a:solidFill>
          <a:latin typeface="Franklin Gothic Book Standard" charset="0"/>
          <a:ea typeface="+mn-ea"/>
          <a:cs typeface="+mn-cs"/>
        </a:defRPr>
      </a:lvl5pPr>
      <a:lvl6pPr marL="3352632" indent="-304784" algn="l" defTabSz="609570" rtl="0" eaLnBrk="1" latinLnBrk="0" hangingPunct="1">
        <a:spcBef>
          <a:spcPct val="20000"/>
        </a:spcBef>
        <a:buFont typeface="Arial"/>
        <a:buChar char="•"/>
        <a:defRPr sz="2667" kern="1200">
          <a:solidFill>
            <a:schemeClr val="tx1"/>
          </a:solidFill>
          <a:latin typeface="+mn-lt"/>
          <a:ea typeface="+mn-ea"/>
          <a:cs typeface="+mn-cs"/>
        </a:defRPr>
      </a:lvl6pPr>
      <a:lvl7pPr marL="3962202" indent="-304784" algn="l" defTabSz="609570" rtl="0" eaLnBrk="1" latinLnBrk="0" hangingPunct="1">
        <a:spcBef>
          <a:spcPct val="20000"/>
        </a:spcBef>
        <a:buFont typeface="Arial"/>
        <a:buChar char="•"/>
        <a:defRPr sz="2667" kern="1200">
          <a:solidFill>
            <a:schemeClr val="tx1"/>
          </a:solidFill>
          <a:latin typeface="+mn-lt"/>
          <a:ea typeface="+mn-ea"/>
          <a:cs typeface="+mn-cs"/>
        </a:defRPr>
      </a:lvl7pPr>
      <a:lvl8pPr marL="4571772" indent="-304784" algn="l" defTabSz="609570" rtl="0" eaLnBrk="1" latinLnBrk="0" hangingPunct="1">
        <a:spcBef>
          <a:spcPct val="20000"/>
        </a:spcBef>
        <a:buFont typeface="Arial"/>
        <a:buChar char="•"/>
        <a:defRPr sz="2667" kern="1200">
          <a:solidFill>
            <a:schemeClr val="tx1"/>
          </a:solidFill>
          <a:latin typeface="+mn-lt"/>
          <a:ea typeface="+mn-ea"/>
          <a:cs typeface="+mn-cs"/>
        </a:defRPr>
      </a:lvl8pPr>
      <a:lvl9pPr marL="5181341" indent="-304784" algn="l" defTabSz="609570"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de-DE"/>
      </a:defPPr>
      <a:lvl1pPr marL="0" algn="l" defTabSz="609570" rtl="0" eaLnBrk="1" latinLnBrk="0" hangingPunct="1">
        <a:defRPr sz="2400" kern="1200">
          <a:solidFill>
            <a:schemeClr val="tx1"/>
          </a:solidFill>
          <a:latin typeface="+mn-lt"/>
          <a:ea typeface="+mn-ea"/>
          <a:cs typeface="+mn-cs"/>
        </a:defRPr>
      </a:lvl1pPr>
      <a:lvl2pPr marL="609570" algn="l" defTabSz="609570" rtl="0" eaLnBrk="1" latinLnBrk="0" hangingPunct="1">
        <a:defRPr sz="2400" kern="1200">
          <a:solidFill>
            <a:schemeClr val="tx1"/>
          </a:solidFill>
          <a:latin typeface="+mn-lt"/>
          <a:ea typeface="+mn-ea"/>
          <a:cs typeface="+mn-cs"/>
        </a:defRPr>
      </a:lvl2pPr>
      <a:lvl3pPr marL="1219140" algn="l" defTabSz="609570" rtl="0" eaLnBrk="1" latinLnBrk="0" hangingPunct="1">
        <a:defRPr sz="2400" kern="1200">
          <a:solidFill>
            <a:schemeClr val="tx1"/>
          </a:solidFill>
          <a:latin typeface="+mn-lt"/>
          <a:ea typeface="+mn-ea"/>
          <a:cs typeface="+mn-cs"/>
        </a:defRPr>
      </a:lvl3pPr>
      <a:lvl4pPr marL="1828709" algn="l" defTabSz="609570" rtl="0" eaLnBrk="1" latinLnBrk="0" hangingPunct="1">
        <a:defRPr sz="2400" kern="1200">
          <a:solidFill>
            <a:schemeClr val="tx1"/>
          </a:solidFill>
          <a:latin typeface="+mn-lt"/>
          <a:ea typeface="+mn-ea"/>
          <a:cs typeface="+mn-cs"/>
        </a:defRPr>
      </a:lvl4pPr>
      <a:lvl5pPr marL="2438278" algn="l" defTabSz="609570" rtl="0" eaLnBrk="1" latinLnBrk="0" hangingPunct="1">
        <a:defRPr sz="2400" kern="1200">
          <a:solidFill>
            <a:schemeClr val="tx1"/>
          </a:solidFill>
          <a:latin typeface="+mn-lt"/>
          <a:ea typeface="+mn-ea"/>
          <a:cs typeface="+mn-cs"/>
        </a:defRPr>
      </a:lvl5pPr>
      <a:lvl6pPr marL="3047848" algn="l" defTabSz="609570" rtl="0" eaLnBrk="1" latinLnBrk="0" hangingPunct="1">
        <a:defRPr sz="2400" kern="1200">
          <a:solidFill>
            <a:schemeClr val="tx1"/>
          </a:solidFill>
          <a:latin typeface="+mn-lt"/>
          <a:ea typeface="+mn-ea"/>
          <a:cs typeface="+mn-cs"/>
        </a:defRPr>
      </a:lvl6pPr>
      <a:lvl7pPr marL="3657418" algn="l" defTabSz="609570" rtl="0" eaLnBrk="1" latinLnBrk="0" hangingPunct="1">
        <a:defRPr sz="2400" kern="1200">
          <a:solidFill>
            <a:schemeClr val="tx1"/>
          </a:solidFill>
          <a:latin typeface="+mn-lt"/>
          <a:ea typeface="+mn-ea"/>
          <a:cs typeface="+mn-cs"/>
        </a:defRPr>
      </a:lvl7pPr>
      <a:lvl8pPr marL="4266987" algn="l" defTabSz="609570" rtl="0" eaLnBrk="1" latinLnBrk="0" hangingPunct="1">
        <a:defRPr sz="2400" kern="1200">
          <a:solidFill>
            <a:schemeClr val="tx1"/>
          </a:solidFill>
          <a:latin typeface="+mn-lt"/>
          <a:ea typeface="+mn-ea"/>
          <a:cs typeface="+mn-cs"/>
        </a:defRPr>
      </a:lvl8pPr>
      <a:lvl9pPr marL="4876557" algn="l" defTabSz="6095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393" userDrawn="1">
          <p15:clr>
            <a:srgbClr val="F26B43"/>
          </p15:clr>
        </p15:guide>
        <p15:guide id="3" pos="7287" userDrawn="1">
          <p15:clr>
            <a:srgbClr val="F26B43"/>
          </p15:clr>
        </p15:guide>
        <p15:guide id="4" orient="horz" pos="2160" userDrawn="1">
          <p15:clr>
            <a:srgbClr val="F26B43"/>
          </p15:clr>
        </p15:guide>
        <p15:guide id="5" orient="horz" pos="3861" userDrawn="1">
          <p15:clr>
            <a:srgbClr val="F26B43"/>
          </p15:clr>
        </p15:guide>
        <p15:guide id="6" orient="horz" pos="187" userDrawn="1">
          <p15:clr>
            <a:srgbClr val="F26B43"/>
          </p15:clr>
        </p15:guide>
        <p15:guide id="7" orient="horz" pos="1298" userDrawn="1">
          <p15:clr>
            <a:srgbClr val="F26B43"/>
          </p15:clr>
        </p15:guide>
        <p15:guide id="8" pos="4536" userDrawn="1">
          <p15:clr>
            <a:srgbClr val="F26B43"/>
          </p15:clr>
        </p15:guide>
        <p15:guide id="9" orient="horz" pos="572"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624421" y="921957"/>
            <a:ext cx="10943167" cy="969496"/>
          </a:xfrm>
          <a:prstGeom prst="rect">
            <a:avLst/>
          </a:prstGeom>
        </p:spPr>
        <p:txBody>
          <a:bodyPr vert="horz" lIns="0" tIns="0" rIns="0" bIns="0" rtlCol="0" anchor="t" anchorCtr="0">
            <a:spAutoFit/>
          </a:bodyPr>
          <a:lstStyle/>
          <a:p>
            <a:r>
              <a:rPr lang="en-GB" noProof="0" dirty="0"/>
              <a:t>Insert title for the sheet with two lines </a:t>
            </a:r>
            <a:br>
              <a:rPr lang="en-GB" noProof="0" dirty="0"/>
            </a:br>
            <a:r>
              <a:rPr lang="en-GB" noProof="0" dirty="0"/>
              <a:t>of text</a:t>
            </a:r>
          </a:p>
        </p:txBody>
      </p:sp>
      <p:sp>
        <p:nvSpPr>
          <p:cNvPr id="3" name="Textplatzhalter 2"/>
          <p:cNvSpPr>
            <a:spLocks noGrp="1"/>
          </p:cNvSpPr>
          <p:nvPr>
            <p:ph type="body" idx="1"/>
          </p:nvPr>
        </p:nvSpPr>
        <p:spPr>
          <a:xfrm>
            <a:off x="624421" y="2060575"/>
            <a:ext cx="10943167" cy="4248150"/>
          </a:xfrm>
          <a:prstGeom prst="rect">
            <a:avLst/>
          </a:prstGeom>
        </p:spPr>
        <p:txBody>
          <a:bodyPr vert="horz" lIns="0" tIns="0" rIns="0" bIns="0" rtlCol="0">
            <a:noAutofit/>
          </a:bodyPr>
          <a:lstStyle/>
          <a:p>
            <a:pPr lvl="0"/>
            <a:r>
              <a:rPr lang="en-GB" noProof="0" dirty="0" err="1"/>
              <a:t>Mastertextformat</a:t>
            </a:r>
            <a:r>
              <a:rPr lang="en-GB" noProof="0" dirty="0"/>
              <a:t> </a:t>
            </a:r>
            <a:r>
              <a:rPr lang="en-GB" noProof="0" dirty="0" err="1"/>
              <a:t>bearbeiten</a:t>
            </a:r>
            <a:r>
              <a:rPr lang="en-GB" noProof="0" dirty="0"/>
              <a:t> </a:t>
            </a:r>
          </a:p>
          <a:p>
            <a:pPr lvl="1"/>
            <a:r>
              <a:rPr lang="en-GB" noProof="0" dirty="0" err="1"/>
              <a:t>Zweite</a:t>
            </a:r>
            <a:r>
              <a:rPr lang="en-GB" noProof="0" dirty="0"/>
              <a:t> </a:t>
            </a:r>
            <a:r>
              <a:rPr lang="en-GB" noProof="0" dirty="0" err="1"/>
              <a:t>Ebene</a:t>
            </a:r>
            <a:r>
              <a:rPr lang="en-GB" noProof="0" dirty="0"/>
              <a:t> </a:t>
            </a:r>
          </a:p>
          <a:p>
            <a:pPr lvl="2"/>
            <a:r>
              <a:rPr lang="en-GB" noProof="0" dirty="0" err="1"/>
              <a:t>Dritte</a:t>
            </a:r>
            <a:r>
              <a:rPr lang="en-GB" noProof="0" dirty="0"/>
              <a:t> </a:t>
            </a:r>
            <a:r>
              <a:rPr lang="en-GB" noProof="0" dirty="0" err="1"/>
              <a:t>Ebene</a:t>
            </a:r>
            <a:r>
              <a:rPr lang="en-GB" noProof="0" dirty="0"/>
              <a:t> </a:t>
            </a:r>
          </a:p>
          <a:p>
            <a:pPr lvl="3"/>
            <a:r>
              <a:rPr lang="en-GB" noProof="0" dirty="0" err="1"/>
              <a:t>Vierte</a:t>
            </a:r>
            <a:r>
              <a:rPr lang="en-GB" noProof="0" dirty="0"/>
              <a:t> </a:t>
            </a:r>
            <a:r>
              <a:rPr lang="en-GB" noProof="0" dirty="0" err="1"/>
              <a:t>Ebene</a:t>
            </a:r>
            <a:r>
              <a:rPr lang="en-GB" noProof="0" dirty="0"/>
              <a:t> </a:t>
            </a:r>
          </a:p>
          <a:p>
            <a:pPr lvl="4"/>
            <a:r>
              <a:rPr lang="en-GB" noProof="0" dirty="0" err="1"/>
              <a:t>Fünfte</a:t>
            </a:r>
            <a:r>
              <a:rPr lang="en-GB" noProof="0" dirty="0"/>
              <a:t> </a:t>
            </a:r>
            <a:r>
              <a:rPr lang="en-GB" noProof="0" dirty="0" err="1"/>
              <a:t>Ebene</a:t>
            </a:r>
            <a:endParaRPr lang="en-GB" noProof="0" dirty="0"/>
          </a:p>
        </p:txBody>
      </p:sp>
      <p:pic>
        <p:nvPicPr>
          <p:cNvPr id="6" name="Bild 7"/>
          <p:cNvPicPr>
            <a:picLocks noChangeAspect="1"/>
          </p:cNvPicPr>
          <p:nvPr userDrawn="1"/>
        </p:nvPicPr>
        <p:blipFill>
          <a:blip r:embed="rId10" cstate="print">
            <a:extLst>
              <a:ext uri="{28A0092B-C50C-407E-A947-70E740481C1C}">
                <a14:useLocalDpi xmlns:a14="http://schemas.microsoft.com/office/drawing/2010/main"/>
              </a:ext>
            </a:extLst>
          </a:blip>
          <a:stretch>
            <a:fillRect/>
          </a:stretch>
        </p:blipFill>
        <p:spPr>
          <a:xfrm>
            <a:off x="9886754" y="355345"/>
            <a:ext cx="1965964" cy="313945"/>
          </a:xfrm>
          <a:prstGeom prst="rect">
            <a:avLst/>
          </a:prstGeom>
        </p:spPr>
      </p:pic>
    </p:spTree>
    <p:extLst>
      <p:ext uri="{BB962C8B-B14F-4D97-AF65-F5344CB8AC3E}">
        <p14:creationId xmlns:p14="http://schemas.microsoft.com/office/powerpoint/2010/main" val="1620680435"/>
      </p:ext>
    </p:extLst>
  </p:cSld>
  <p:clrMap bg1="lt1" tx1="dk1" bg2="lt2" tx2="dk2" accent1="accent1" accent2="accent2" accent3="accent3" accent4="accent4" accent5="accent5" accent6="accent6" hlink="hlink" folHlink="folHlink"/>
  <p:sldLayoutIdLst>
    <p:sldLayoutId id="2147483841" r:id="rId1"/>
    <p:sldLayoutId id="2147483843" r:id="rId2"/>
    <p:sldLayoutId id="2147483857" r:id="rId3"/>
    <p:sldLayoutId id="2147483858" r:id="rId4"/>
    <p:sldLayoutId id="2147483849" r:id="rId5"/>
    <p:sldLayoutId id="2147483859" r:id="rId6"/>
    <p:sldLayoutId id="2147483855" r:id="rId7"/>
    <p:sldLayoutId id="2147483829" r:id="rId8"/>
  </p:sldLayoutIdLst>
  <p:hf hdr="0" dt="0"/>
  <p:txStyles>
    <p:titleStyle>
      <a:lvl1pPr algn="l" defTabSz="914400" rtl="0" eaLnBrk="1" latinLnBrk="0" hangingPunct="1">
        <a:lnSpc>
          <a:spcPct val="90000"/>
        </a:lnSpc>
        <a:spcBef>
          <a:spcPct val="0"/>
        </a:spcBef>
        <a:buNone/>
        <a:defRPr sz="3500" b="0" i="0" kern="1200" baseline="0">
          <a:solidFill>
            <a:schemeClr val="tx1"/>
          </a:solidFill>
          <a:latin typeface="Franklin Gothic Demi" charset="0"/>
          <a:ea typeface="+mj-ea"/>
          <a:cs typeface="+mj-cs"/>
        </a:defRPr>
      </a:lvl1pPr>
    </p:titleStyle>
    <p:bodyStyle>
      <a:lvl1pPr marL="360000" indent="-360000" algn="l" defTabSz="914400" rtl="0" eaLnBrk="1" latinLnBrk="0" hangingPunct="1">
        <a:lnSpc>
          <a:spcPct val="90000"/>
        </a:lnSpc>
        <a:spcBef>
          <a:spcPts val="1000"/>
        </a:spcBef>
        <a:spcAft>
          <a:spcPts val="500"/>
        </a:spcAft>
        <a:buClr>
          <a:schemeClr val="tx1"/>
        </a:buClr>
        <a:buFont typeface="Arial"/>
        <a:buChar char="•"/>
        <a:defRPr sz="2200" kern="1200" baseline="0">
          <a:solidFill>
            <a:schemeClr val="tx1"/>
          </a:solidFill>
          <a:latin typeface="+mn-lt"/>
          <a:ea typeface="+mn-ea"/>
          <a:cs typeface="+mn-cs"/>
        </a:defRPr>
      </a:lvl1pPr>
      <a:lvl2pPr marL="720000" indent="-360000" algn="l" defTabSz="914400" rtl="0" eaLnBrk="1" latinLnBrk="0" hangingPunct="1">
        <a:lnSpc>
          <a:spcPct val="90000"/>
        </a:lnSpc>
        <a:spcBef>
          <a:spcPts val="1000"/>
        </a:spcBef>
        <a:spcAft>
          <a:spcPts val="500"/>
        </a:spcAft>
        <a:buClr>
          <a:schemeClr val="tx1"/>
        </a:buClr>
        <a:buFont typeface="Symbol" charset="2"/>
        <a:buChar char="-"/>
        <a:defRPr sz="2200" kern="1200" baseline="0">
          <a:solidFill>
            <a:schemeClr val="tx1"/>
          </a:solidFill>
          <a:latin typeface="+mn-lt"/>
          <a:ea typeface="+mn-ea"/>
          <a:cs typeface="+mn-cs"/>
        </a:defRPr>
      </a:lvl2pPr>
      <a:lvl3pPr marL="1080000" indent="-360000" algn="l" defTabSz="914400" rtl="0" eaLnBrk="1" latinLnBrk="0" hangingPunct="1">
        <a:lnSpc>
          <a:spcPct val="90000"/>
        </a:lnSpc>
        <a:spcBef>
          <a:spcPts val="1000"/>
        </a:spcBef>
        <a:spcAft>
          <a:spcPts val="500"/>
        </a:spcAft>
        <a:buFont typeface="Symbol" charset="2"/>
        <a:buChar char="-"/>
        <a:defRPr sz="2200" kern="1200" baseline="0">
          <a:solidFill>
            <a:schemeClr val="tx1"/>
          </a:solidFill>
          <a:latin typeface="+mn-lt"/>
          <a:ea typeface="+mn-ea"/>
          <a:cs typeface="+mn-cs"/>
        </a:defRPr>
      </a:lvl3pPr>
      <a:lvl4pPr marL="1440000" indent="-360000" algn="l" defTabSz="914400" rtl="0" eaLnBrk="1" latinLnBrk="0" hangingPunct="1">
        <a:lnSpc>
          <a:spcPct val="90000"/>
        </a:lnSpc>
        <a:spcBef>
          <a:spcPts val="1000"/>
        </a:spcBef>
        <a:spcAft>
          <a:spcPts val="500"/>
        </a:spcAft>
        <a:buFont typeface="Symbol" charset="2"/>
        <a:buChar char="-"/>
        <a:defRPr sz="2200" kern="1200" baseline="0">
          <a:solidFill>
            <a:schemeClr val="tx1"/>
          </a:solidFill>
          <a:latin typeface="+mn-lt"/>
          <a:ea typeface="+mn-ea"/>
          <a:cs typeface="+mn-cs"/>
        </a:defRPr>
      </a:lvl4pPr>
      <a:lvl5pPr marL="1800000" indent="-360000" algn="l" defTabSz="914400" rtl="0" eaLnBrk="1" latinLnBrk="0" hangingPunct="1">
        <a:lnSpc>
          <a:spcPct val="90000"/>
        </a:lnSpc>
        <a:spcBef>
          <a:spcPts val="1000"/>
        </a:spcBef>
        <a:spcAft>
          <a:spcPts val="500"/>
        </a:spcAft>
        <a:buFont typeface="Symbol" charset="2"/>
        <a:buChar char="-"/>
        <a:defRPr sz="2200" kern="120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userDrawn="1">
          <p15:clr>
            <a:srgbClr val="F26B43"/>
          </p15:clr>
        </p15:guide>
        <p15:guide id="2" pos="7287" userDrawn="1">
          <p15:clr>
            <a:srgbClr val="F26B43"/>
          </p15:clr>
        </p15:guide>
        <p15:guide id="3" pos="393" userDrawn="1">
          <p15:clr>
            <a:srgbClr val="F26B43"/>
          </p15:clr>
        </p15:guide>
        <p15:guide id="4" orient="horz" pos="2160" userDrawn="1">
          <p15:clr>
            <a:srgbClr val="F26B43"/>
          </p15:clr>
        </p15:guide>
        <p15:guide id="5" orient="horz" pos="4110" userDrawn="1">
          <p15:clr>
            <a:srgbClr val="F26B43"/>
          </p15:clr>
        </p15:guide>
        <p15:guide id="6" orient="horz" pos="3974" userDrawn="1">
          <p15:clr>
            <a:srgbClr val="F26B43"/>
          </p15:clr>
        </p15:guide>
        <p15:guide id="7" orient="horz" pos="572" userDrawn="1">
          <p15:clr>
            <a:srgbClr val="F26B43"/>
          </p15:clr>
        </p15:guide>
        <p15:guide id="8" orient="horz" pos="1298" userDrawn="1">
          <p15:clr>
            <a:srgbClr val="F26B43"/>
          </p15:clr>
        </p15:guide>
        <p15:guide id="9" orient="horz" pos="187"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1.xml"/><Relationship Id="rId5" Type="http://schemas.openxmlformats.org/officeDocument/2006/relationships/comments" Target="../comments/comment1.xml"/><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ctrTitle"/>
          </p:nvPr>
        </p:nvSpPr>
        <p:spPr>
          <a:xfrm>
            <a:off x="624417" y="2129886"/>
            <a:ext cx="6576483" cy="1059363"/>
          </a:xfrm>
        </p:spPr>
        <p:txBody>
          <a:bodyPr/>
          <a:lstStyle/>
          <a:p>
            <a:r>
              <a:rPr lang="en-GB" dirty="0"/>
              <a:t>Overview of the different systems</a:t>
            </a:r>
          </a:p>
        </p:txBody>
      </p:sp>
      <p:sp>
        <p:nvSpPr>
          <p:cNvPr id="5" name="Untertitel 4"/>
          <p:cNvSpPr>
            <a:spLocks noGrp="1"/>
          </p:cNvSpPr>
          <p:nvPr>
            <p:ph type="subTitle" idx="1"/>
          </p:nvPr>
        </p:nvSpPr>
        <p:spPr>
          <a:xfrm>
            <a:off x="624417" y="3668752"/>
            <a:ext cx="6576483" cy="584418"/>
          </a:xfrm>
        </p:spPr>
        <p:txBody>
          <a:bodyPr/>
          <a:lstStyle/>
          <a:p>
            <a:r>
              <a:rPr lang="es-ES" dirty="0"/>
              <a:t>Online, Zoom</a:t>
            </a:r>
          </a:p>
          <a:p>
            <a:r>
              <a:rPr lang="es-ES" dirty="0"/>
              <a:t>25</a:t>
            </a:r>
            <a:r>
              <a:rPr lang="sl-SI" dirty="0"/>
              <a:t> </a:t>
            </a:r>
            <a:r>
              <a:rPr lang="es-ES" dirty="0" err="1"/>
              <a:t>November</a:t>
            </a:r>
            <a:r>
              <a:rPr lang="sl-SI" dirty="0"/>
              <a:t> </a:t>
            </a:r>
            <a:r>
              <a:rPr lang="es-ES" dirty="0"/>
              <a:t>2020</a:t>
            </a:r>
            <a:r>
              <a:rPr lang="sl-SI" dirty="0"/>
              <a:t> </a:t>
            </a:r>
            <a:endParaRPr lang="en-GB" dirty="0"/>
          </a:p>
        </p:txBody>
      </p:sp>
      <p:sp>
        <p:nvSpPr>
          <p:cNvPr id="12" name="Textplatzhalter 11"/>
          <p:cNvSpPr>
            <a:spLocks noGrp="1"/>
          </p:cNvSpPr>
          <p:nvPr>
            <p:ph type="body" sz="quarter" idx="11"/>
          </p:nvPr>
        </p:nvSpPr>
        <p:spPr>
          <a:xfrm>
            <a:off x="624417" y="4677173"/>
            <a:ext cx="6576483" cy="384721"/>
          </a:xfrm>
        </p:spPr>
        <p:txBody>
          <a:bodyPr/>
          <a:lstStyle/>
          <a:p>
            <a:pPr marL="0" indent="0">
              <a:buNone/>
            </a:pPr>
            <a:r>
              <a:rPr lang="es-ES" dirty="0">
                <a:solidFill>
                  <a:schemeClr val="accent2"/>
                </a:solidFill>
              </a:rPr>
              <a:t>Neculcea Florin, Interact </a:t>
            </a:r>
            <a:r>
              <a:rPr lang="es-ES" dirty="0" err="1">
                <a:solidFill>
                  <a:schemeClr val="accent2"/>
                </a:solidFill>
              </a:rPr>
              <a:t>programme</a:t>
            </a:r>
            <a:endParaRPr lang="en-GB" dirty="0">
              <a:solidFill>
                <a:schemeClr val="accent2"/>
              </a:solidFill>
            </a:endParaRPr>
          </a:p>
        </p:txBody>
      </p:sp>
      <p:pic>
        <p:nvPicPr>
          <p:cNvPr id="6" name="Picture 5" descr="A close up of a logo&#10;&#10;Description automatically generated">
            <a:extLst>
              <a:ext uri="{FF2B5EF4-FFF2-40B4-BE49-F238E27FC236}">
                <a16:creationId xmlns:a16="http://schemas.microsoft.com/office/drawing/2014/main" id="{2D2329F2-E105-4BA7-A15E-2231F94DC87B}"/>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537446" y="1567966"/>
            <a:ext cx="4654554" cy="3722067"/>
          </a:xfrm>
          <a:prstGeom prst="rect">
            <a:avLst/>
          </a:prstGeom>
        </p:spPr>
      </p:pic>
    </p:spTree>
    <p:extLst>
      <p:ext uri="{BB962C8B-B14F-4D97-AF65-F5344CB8AC3E}">
        <p14:creationId xmlns:p14="http://schemas.microsoft.com/office/powerpoint/2010/main" val="259649154"/>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
      <p:transition spd="slow" advClick="0" advTm="10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4421" y="921957"/>
            <a:ext cx="10943167" cy="484748"/>
          </a:xfrm>
        </p:spPr>
        <p:txBody>
          <a:bodyPr/>
          <a:lstStyle/>
          <a:p>
            <a:r>
              <a:rPr lang="es-ES" dirty="0" err="1">
                <a:ea typeface="ＭＳ Ｐゴシック" pitchFamily="34" charset="-128"/>
              </a:rPr>
              <a:t>Organisation</a:t>
            </a:r>
            <a:r>
              <a:rPr lang="es-ES" dirty="0">
                <a:ea typeface="ＭＳ Ｐゴシック" pitchFamily="34" charset="-128"/>
              </a:rPr>
              <a:t> of the </a:t>
            </a:r>
            <a:r>
              <a:rPr lang="es-ES" dirty="0" err="1">
                <a:ea typeface="ＭＳ Ｐゴシック" pitchFamily="34" charset="-128"/>
              </a:rPr>
              <a:t>systems</a:t>
            </a:r>
            <a:endParaRPr lang="es-ES" dirty="0"/>
          </a:p>
        </p:txBody>
      </p:sp>
      <p:sp>
        <p:nvSpPr>
          <p:cNvPr id="5" name="Content Placeholder 4">
            <a:extLst>
              <a:ext uri="{FF2B5EF4-FFF2-40B4-BE49-F238E27FC236}">
                <a16:creationId xmlns:a16="http://schemas.microsoft.com/office/drawing/2014/main" id="{CDA6FF77-82A7-4153-BA81-99D2F50BF995}"/>
              </a:ext>
            </a:extLst>
          </p:cNvPr>
          <p:cNvSpPr>
            <a:spLocks noGrp="1"/>
          </p:cNvSpPr>
          <p:nvPr>
            <p:ph idx="1"/>
          </p:nvPr>
        </p:nvSpPr>
        <p:spPr>
          <a:xfrm>
            <a:off x="624421" y="1810512"/>
            <a:ext cx="7029107" cy="4498213"/>
          </a:xfrm>
        </p:spPr>
        <p:txBody>
          <a:bodyPr/>
          <a:lstStyle/>
          <a:p>
            <a:pPr marL="0" indent="0">
              <a:buNone/>
            </a:pPr>
            <a:r>
              <a:rPr lang="es-ES" dirty="0">
                <a:solidFill>
                  <a:srgbClr val="003399"/>
                </a:solidFill>
              </a:rPr>
              <a:t>Management </a:t>
            </a:r>
            <a:r>
              <a:rPr lang="es-ES" dirty="0" err="1">
                <a:solidFill>
                  <a:srgbClr val="003399"/>
                </a:solidFill>
              </a:rPr>
              <a:t>verifications</a:t>
            </a:r>
            <a:r>
              <a:rPr lang="es-ES" dirty="0">
                <a:solidFill>
                  <a:srgbClr val="003399"/>
                </a:solidFill>
              </a:rPr>
              <a:t> </a:t>
            </a:r>
            <a:r>
              <a:rPr lang="es-ES" dirty="0" err="1">
                <a:solidFill>
                  <a:srgbClr val="003399"/>
                </a:solidFill>
              </a:rPr>
              <a:t>systems</a:t>
            </a:r>
            <a:r>
              <a:rPr lang="es-ES" dirty="0">
                <a:solidFill>
                  <a:srgbClr val="003399"/>
                </a:solidFill>
              </a:rPr>
              <a:t> </a:t>
            </a:r>
            <a:r>
              <a:rPr lang="es-ES" dirty="0" err="1">
                <a:solidFill>
                  <a:srgbClr val="003399"/>
                </a:solidFill>
              </a:rPr>
              <a:t>used</a:t>
            </a:r>
            <a:r>
              <a:rPr lang="es-ES" dirty="0">
                <a:solidFill>
                  <a:srgbClr val="003399"/>
                </a:solidFill>
              </a:rPr>
              <a:t> in ETC</a:t>
            </a:r>
            <a:endParaRPr lang="ca-ES" dirty="0">
              <a:solidFill>
                <a:srgbClr val="003399"/>
              </a:solidFill>
            </a:endParaRPr>
          </a:p>
          <a:p>
            <a:r>
              <a:rPr lang="en-GB" b="1" dirty="0"/>
              <a:t>MS level </a:t>
            </a:r>
          </a:p>
          <a:p>
            <a:r>
              <a:rPr lang="en-GB" b="1" dirty="0"/>
              <a:t>Regional level</a:t>
            </a:r>
          </a:p>
          <a:p>
            <a:r>
              <a:rPr lang="en-GB" b="1" dirty="0"/>
              <a:t>Program level </a:t>
            </a:r>
          </a:p>
          <a:p>
            <a:r>
              <a:rPr lang="en-GB" b="1" dirty="0"/>
              <a:t>Project level </a:t>
            </a:r>
          </a:p>
          <a:p>
            <a:r>
              <a:rPr lang="en-GB" b="1" dirty="0"/>
              <a:t>Project partner level </a:t>
            </a:r>
            <a:endParaRPr lang="es-ES" dirty="0">
              <a:solidFill>
                <a:srgbClr val="003399"/>
              </a:solidFill>
            </a:endParaRPr>
          </a:p>
        </p:txBody>
      </p:sp>
      <p:pic>
        <p:nvPicPr>
          <p:cNvPr id="4" name="Imagen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22063" y="1609344"/>
            <a:ext cx="5669937" cy="4578382"/>
          </a:xfrm>
          <a:prstGeom prst="rect">
            <a:avLst/>
          </a:prstGeom>
        </p:spPr>
      </p:pic>
    </p:spTree>
    <p:extLst>
      <p:ext uri="{BB962C8B-B14F-4D97-AF65-F5344CB8AC3E}">
        <p14:creationId xmlns:p14="http://schemas.microsoft.com/office/powerpoint/2010/main" val="1340957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42551" y="706506"/>
            <a:ext cx="9331480" cy="700199"/>
          </a:xfrm>
        </p:spPr>
        <p:txBody>
          <a:bodyPr/>
          <a:lstStyle/>
          <a:p>
            <a:r>
              <a:rPr lang="da-DK" dirty="0"/>
              <a:t>Control</a:t>
            </a:r>
            <a:r>
              <a:rPr lang="da-DK" sz="3200" dirty="0"/>
              <a:t> </a:t>
            </a:r>
            <a:r>
              <a:rPr lang="da-DK" dirty="0"/>
              <a:t>systems</a:t>
            </a:r>
            <a:endParaRPr lang="en-GB" dirty="0"/>
          </a:p>
        </p:txBody>
      </p:sp>
      <p:pic>
        <p:nvPicPr>
          <p:cNvPr id="4" name="Marcador de contenido 3"/>
          <p:cNvPicPr>
            <a:picLocks noGrp="1" noChangeAspect="1"/>
          </p:cNvPicPr>
          <p:nvPr>
            <p:ph idx="1"/>
          </p:nvPr>
        </p:nvPicPr>
        <p:blipFill>
          <a:blip r:embed="rId3"/>
          <a:stretch>
            <a:fillRect/>
          </a:stretch>
        </p:blipFill>
        <p:spPr>
          <a:xfrm>
            <a:off x="2358464" y="1515677"/>
            <a:ext cx="3727819" cy="4909505"/>
          </a:xfrm>
          <a:prstGeom prst="rect">
            <a:avLst/>
          </a:prstGeom>
        </p:spPr>
      </p:pic>
      <p:sp>
        <p:nvSpPr>
          <p:cNvPr id="6" name="Rectángulo 5"/>
          <p:cNvSpPr/>
          <p:nvPr/>
        </p:nvSpPr>
        <p:spPr>
          <a:xfrm>
            <a:off x="3040572" y="1704582"/>
            <a:ext cx="2213696" cy="492443"/>
          </a:xfrm>
          <a:prstGeom prst="rect">
            <a:avLst/>
          </a:prstGeom>
        </p:spPr>
        <p:txBody>
          <a:bodyPr wrap="square">
            <a:spAutoFit/>
          </a:bodyPr>
          <a:lstStyle/>
          <a:p>
            <a:pPr lvl="0" algn="ctr"/>
            <a:r>
              <a:rPr lang="da-DK" sz="2600" dirty="0">
                <a:latin typeface="Franklin Gothic Demi" panose="020B0703020102020204" pitchFamily="34" charset="0"/>
              </a:rPr>
              <a:t>Centralised</a:t>
            </a:r>
          </a:p>
        </p:txBody>
      </p:sp>
      <p:pic>
        <p:nvPicPr>
          <p:cNvPr id="7" name="Imagen 6"/>
          <p:cNvPicPr>
            <a:picLocks noChangeAspect="1"/>
          </p:cNvPicPr>
          <p:nvPr/>
        </p:nvPicPr>
        <p:blipFill>
          <a:blip r:embed="rId4"/>
          <a:stretch>
            <a:fillRect/>
          </a:stretch>
        </p:blipFill>
        <p:spPr>
          <a:xfrm>
            <a:off x="6221912" y="1515676"/>
            <a:ext cx="3752119" cy="4893848"/>
          </a:xfrm>
          <a:prstGeom prst="rect">
            <a:avLst/>
          </a:prstGeom>
        </p:spPr>
      </p:pic>
      <p:sp>
        <p:nvSpPr>
          <p:cNvPr id="22" name="Rectángulo 21"/>
          <p:cNvSpPr/>
          <p:nvPr/>
        </p:nvSpPr>
        <p:spPr>
          <a:xfrm flipH="1">
            <a:off x="6374559" y="1714580"/>
            <a:ext cx="3263985" cy="492443"/>
          </a:xfrm>
          <a:prstGeom prst="rect">
            <a:avLst/>
          </a:prstGeom>
        </p:spPr>
        <p:txBody>
          <a:bodyPr wrap="square">
            <a:spAutoFit/>
          </a:bodyPr>
          <a:lstStyle/>
          <a:p>
            <a:pPr lvl="0" algn="ctr"/>
            <a:r>
              <a:rPr lang="da-DK" sz="2600" dirty="0">
                <a:latin typeface="Franklin Gothic Demi" panose="020B0703020102020204" pitchFamily="34" charset="0"/>
              </a:rPr>
              <a:t>Decentralised</a:t>
            </a:r>
          </a:p>
        </p:txBody>
      </p:sp>
      <p:grpSp>
        <p:nvGrpSpPr>
          <p:cNvPr id="23" name="Group 6"/>
          <p:cNvGrpSpPr/>
          <p:nvPr/>
        </p:nvGrpSpPr>
        <p:grpSpPr>
          <a:xfrm>
            <a:off x="2520401" y="3127836"/>
            <a:ext cx="3421524" cy="649829"/>
            <a:chOff x="4363654" y="2651076"/>
            <a:chExt cx="3320882" cy="862949"/>
          </a:xfrm>
        </p:grpSpPr>
        <p:sp>
          <p:nvSpPr>
            <p:cNvPr id="24" name="Rounded Rectangle 7"/>
            <p:cNvSpPr/>
            <p:nvPr/>
          </p:nvSpPr>
          <p:spPr>
            <a:xfrm>
              <a:off x="4363654" y="2651076"/>
              <a:ext cx="3305098" cy="862949"/>
            </a:xfrm>
            <a:prstGeom prst="roundRect">
              <a:avLst>
                <a:gd name="adj" fmla="val 10000"/>
              </a:avLst>
            </a:prstGeom>
            <a:solidFill>
              <a:srgbClr val="8EBED1"/>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5" name="Rounded Rectangle 4"/>
            <p:cNvSpPr/>
            <p:nvPr/>
          </p:nvSpPr>
          <p:spPr>
            <a:xfrm>
              <a:off x="4492921" y="3138793"/>
              <a:ext cx="3191615" cy="36246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5880" tIns="41910" rIns="55880" bIns="41910" numCol="1" spcCol="1270" anchor="ctr" anchorCtr="0">
              <a:noAutofit/>
            </a:bodyPr>
            <a:lstStyle/>
            <a:p>
              <a:pPr algn="ctr" defTabSz="977900">
                <a:lnSpc>
                  <a:spcPct val="90000"/>
                </a:lnSpc>
                <a:spcBef>
                  <a:spcPct val="0"/>
                </a:spcBef>
                <a:spcAft>
                  <a:spcPct val="35000"/>
                </a:spcAft>
              </a:pPr>
              <a:r>
                <a:rPr lang="da-DK" sz="2200" dirty="0">
                  <a:solidFill>
                    <a:schemeClr val="tx1"/>
                  </a:solidFill>
                  <a:latin typeface="Franklin Gothic Book" panose="020B0503020102020204" pitchFamily="34" charset="0"/>
                </a:rPr>
                <a:t>Partner cannot choose the controller</a:t>
              </a:r>
              <a:endParaRPr lang="en-GB" sz="2200" dirty="0">
                <a:solidFill>
                  <a:schemeClr val="tx1"/>
                </a:solidFill>
                <a:latin typeface="Franklin Gothic Book" panose="020B0503020102020204" pitchFamily="34" charset="0"/>
              </a:endParaRPr>
            </a:p>
            <a:p>
              <a:pPr algn="ctr" defTabSz="977900">
                <a:lnSpc>
                  <a:spcPct val="90000"/>
                </a:lnSpc>
                <a:spcBef>
                  <a:spcPct val="0"/>
                </a:spcBef>
                <a:spcAft>
                  <a:spcPct val="35000"/>
                </a:spcAft>
              </a:pPr>
              <a:endParaRPr lang="en-GB" sz="2200" dirty="0">
                <a:solidFill>
                  <a:schemeClr val="tx1"/>
                </a:solidFill>
                <a:latin typeface="Franklin Gothic Book" panose="020B0503020102020204" pitchFamily="34" charset="0"/>
              </a:endParaRPr>
            </a:p>
          </p:txBody>
        </p:sp>
      </p:grpSp>
      <p:grpSp>
        <p:nvGrpSpPr>
          <p:cNvPr id="26" name="Group 6"/>
          <p:cNvGrpSpPr/>
          <p:nvPr/>
        </p:nvGrpSpPr>
        <p:grpSpPr>
          <a:xfrm>
            <a:off x="2520402" y="1921774"/>
            <a:ext cx="7395763" cy="1168244"/>
            <a:chOff x="4273284" y="2339105"/>
            <a:chExt cx="6523854" cy="1561575"/>
          </a:xfrm>
        </p:grpSpPr>
        <p:sp>
          <p:nvSpPr>
            <p:cNvPr id="27" name="Rounded Rectangle 7"/>
            <p:cNvSpPr/>
            <p:nvPr/>
          </p:nvSpPr>
          <p:spPr>
            <a:xfrm>
              <a:off x="7628497" y="3037732"/>
              <a:ext cx="3168641" cy="862948"/>
            </a:xfrm>
            <a:prstGeom prst="roundRect">
              <a:avLst>
                <a:gd name="adj" fmla="val 10000"/>
              </a:avLst>
            </a:prstGeom>
            <a:solidFill>
              <a:srgbClr val="8EBED1"/>
            </a:solidFill>
            <a:ln>
              <a:solidFill>
                <a:schemeClr val="tx1"/>
              </a:solid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pPr algn="ctr"/>
              <a:r>
                <a:rPr lang="en-IE" sz="2200" dirty="0">
                  <a:solidFill>
                    <a:schemeClr val="tx1"/>
                  </a:solidFill>
                </a:rPr>
                <a:t>Private control body</a:t>
              </a:r>
              <a:endParaRPr lang="es-ES" sz="2200" dirty="0">
                <a:solidFill>
                  <a:schemeClr val="tx1"/>
                </a:solidFill>
              </a:endParaRPr>
            </a:p>
          </p:txBody>
        </p:sp>
        <p:sp>
          <p:nvSpPr>
            <p:cNvPr id="28" name="Rounded Rectangle 4"/>
            <p:cNvSpPr/>
            <p:nvPr/>
          </p:nvSpPr>
          <p:spPr>
            <a:xfrm>
              <a:off x="4273284" y="2339105"/>
              <a:ext cx="3254548" cy="812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5880" tIns="41910" rIns="55880" bIns="41910" numCol="1" spcCol="1270" anchor="ctr" anchorCtr="0">
              <a:noAutofit/>
            </a:bodyPr>
            <a:lstStyle/>
            <a:p>
              <a:pPr algn="ctr" defTabSz="977900">
                <a:lnSpc>
                  <a:spcPct val="90000"/>
                </a:lnSpc>
                <a:spcBef>
                  <a:spcPct val="0"/>
                </a:spcBef>
                <a:spcAft>
                  <a:spcPct val="35000"/>
                </a:spcAft>
              </a:pPr>
              <a:endParaRPr lang="en-GB" sz="2200" dirty="0">
                <a:solidFill>
                  <a:schemeClr val="tx1"/>
                </a:solidFill>
                <a:latin typeface="Franklin Gothic Book" panose="020B0503020102020204" pitchFamily="34" charset="0"/>
              </a:endParaRPr>
            </a:p>
          </p:txBody>
        </p:sp>
      </p:grpSp>
      <p:grpSp>
        <p:nvGrpSpPr>
          <p:cNvPr id="29" name="Group 6"/>
          <p:cNvGrpSpPr/>
          <p:nvPr/>
        </p:nvGrpSpPr>
        <p:grpSpPr>
          <a:xfrm>
            <a:off x="2520402" y="2467193"/>
            <a:ext cx="6942621" cy="1832481"/>
            <a:chOff x="710660" y="702053"/>
            <a:chExt cx="6817172" cy="2449450"/>
          </a:xfrm>
        </p:grpSpPr>
        <p:sp>
          <p:nvSpPr>
            <p:cNvPr id="30" name="Rounded Rectangle 7"/>
            <p:cNvSpPr/>
            <p:nvPr/>
          </p:nvSpPr>
          <p:spPr>
            <a:xfrm>
              <a:off x="710660" y="702053"/>
              <a:ext cx="3349918" cy="817455"/>
            </a:xfrm>
            <a:prstGeom prst="roundRect">
              <a:avLst>
                <a:gd name="adj" fmla="val 10000"/>
              </a:avLst>
            </a:prstGeom>
            <a:solidFill>
              <a:srgbClr val="8EBED1"/>
            </a:solidFill>
            <a:ln>
              <a:solidFill>
                <a:schemeClr val="bg1"/>
              </a:solid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endParaRPr lang="es-ES" dirty="0"/>
            </a:p>
          </p:txBody>
        </p:sp>
        <p:sp>
          <p:nvSpPr>
            <p:cNvPr id="31" name="Rounded Rectangle 4"/>
            <p:cNvSpPr/>
            <p:nvPr/>
          </p:nvSpPr>
          <p:spPr>
            <a:xfrm>
              <a:off x="4273284" y="2339105"/>
              <a:ext cx="3254548" cy="812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5880" tIns="41910" rIns="55880" bIns="41910" numCol="1" spcCol="1270" anchor="ctr" anchorCtr="0">
              <a:noAutofit/>
            </a:bodyPr>
            <a:lstStyle/>
            <a:p>
              <a:pPr algn="ctr" defTabSz="977900">
                <a:lnSpc>
                  <a:spcPct val="90000"/>
                </a:lnSpc>
                <a:spcBef>
                  <a:spcPct val="0"/>
                </a:spcBef>
                <a:spcAft>
                  <a:spcPct val="35000"/>
                </a:spcAft>
              </a:pPr>
              <a:endParaRPr lang="en-GB" sz="2200" dirty="0">
                <a:solidFill>
                  <a:schemeClr val="tx1"/>
                </a:solidFill>
                <a:latin typeface="Franklin Gothic Book" panose="020B0503020102020204" pitchFamily="34" charset="0"/>
              </a:endParaRPr>
            </a:p>
          </p:txBody>
        </p:sp>
      </p:grpSp>
      <p:grpSp>
        <p:nvGrpSpPr>
          <p:cNvPr id="32" name="Group 6"/>
          <p:cNvGrpSpPr/>
          <p:nvPr/>
        </p:nvGrpSpPr>
        <p:grpSpPr>
          <a:xfrm>
            <a:off x="2296268" y="2482248"/>
            <a:ext cx="3709734" cy="2414245"/>
            <a:chOff x="4273284" y="2339105"/>
            <a:chExt cx="3254548" cy="3227083"/>
          </a:xfrm>
        </p:grpSpPr>
        <p:sp>
          <p:nvSpPr>
            <p:cNvPr id="33" name="Rounded Rectangle 7"/>
            <p:cNvSpPr/>
            <p:nvPr/>
          </p:nvSpPr>
          <p:spPr>
            <a:xfrm>
              <a:off x="4469916" y="4190998"/>
              <a:ext cx="2992963" cy="1375190"/>
            </a:xfrm>
            <a:prstGeom prst="roundRect">
              <a:avLst>
                <a:gd name="adj" fmla="val 10000"/>
              </a:avLst>
            </a:prstGeom>
            <a:solidFill>
              <a:srgbClr val="8EBED1"/>
            </a:solidFill>
            <a:ln>
              <a:solidFill>
                <a:schemeClr val="bg1"/>
              </a:solidFill>
            </a:ln>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pPr lvl="0" algn="ctr"/>
              <a:r>
                <a:rPr lang="en-GB" sz="2000" dirty="0">
                  <a:solidFill>
                    <a:schemeClr val="tx1"/>
                  </a:solidFill>
                  <a:latin typeface="Franklin Gothic Book" panose="020B0503020102020204" pitchFamily="34" charset="0"/>
                </a:rPr>
                <a:t>No costs; fi</a:t>
              </a:r>
              <a:r>
                <a:rPr lang="en-GB" sz="2200" dirty="0">
                  <a:solidFill>
                    <a:schemeClr val="tx1"/>
                  </a:solidFill>
                  <a:latin typeface="Franklin Gothic Book" panose="020B0503020102020204" pitchFamily="34" charset="0"/>
                </a:rPr>
                <a:t>nanced</a:t>
              </a:r>
              <a:r>
                <a:rPr lang="en-GB" sz="2200" b="1" dirty="0">
                  <a:solidFill>
                    <a:schemeClr val="tx1"/>
                  </a:solidFill>
                  <a:latin typeface="Franklin Gothic Book" panose="020B0503020102020204" pitchFamily="34" charset="0"/>
                </a:rPr>
                <a:t> </a:t>
              </a:r>
              <a:r>
                <a:rPr lang="en-GB" sz="2200" dirty="0">
                  <a:solidFill>
                    <a:schemeClr val="tx1"/>
                  </a:solidFill>
                  <a:latin typeface="Franklin Gothic Book" panose="020B0503020102020204" pitchFamily="34" charset="0"/>
                </a:rPr>
                <a:t>by</a:t>
              </a:r>
              <a:r>
                <a:rPr lang="en-GB" sz="2200" b="1" dirty="0">
                  <a:solidFill>
                    <a:schemeClr val="tx1"/>
                  </a:solidFill>
                  <a:latin typeface="Franklin Gothic Book" panose="020B0503020102020204" pitchFamily="34" charset="0"/>
                </a:rPr>
                <a:t> </a:t>
              </a:r>
              <a:r>
                <a:rPr lang="en-GB" sz="2200" dirty="0">
                  <a:solidFill>
                    <a:schemeClr val="tx1"/>
                  </a:solidFill>
                  <a:latin typeface="Franklin Gothic Book" panose="020B0503020102020204" pitchFamily="34" charset="0"/>
                </a:rPr>
                <a:t>national/regional</a:t>
              </a:r>
              <a:r>
                <a:rPr lang="en-GB" sz="2200" b="1" dirty="0">
                  <a:solidFill>
                    <a:schemeClr val="tx1"/>
                  </a:solidFill>
                  <a:latin typeface="Franklin Gothic Book" panose="020B0503020102020204" pitchFamily="34" charset="0"/>
                </a:rPr>
                <a:t> </a:t>
              </a:r>
              <a:r>
                <a:rPr lang="en-GB" sz="2200" dirty="0">
                  <a:solidFill>
                    <a:schemeClr val="tx1"/>
                  </a:solidFill>
                  <a:latin typeface="Franklin Gothic Book" panose="020B0503020102020204" pitchFamily="34" charset="0"/>
                </a:rPr>
                <a:t>funds</a:t>
              </a:r>
              <a:r>
                <a:rPr lang="en-GB" sz="2200" b="1" dirty="0">
                  <a:solidFill>
                    <a:schemeClr val="tx1"/>
                  </a:solidFill>
                  <a:latin typeface="Franklin Gothic Book" panose="020B0503020102020204" pitchFamily="34" charset="0"/>
                </a:rPr>
                <a:t> </a:t>
              </a:r>
              <a:r>
                <a:rPr lang="en-GB" sz="2200" dirty="0">
                  <a:solidFill>
                    <a:schemeClr val="tx1"/>
                  </a:solidFill>
                  <a:latin typeface="Franklin Gothic Book" panose="020B0503020102020204" pitchFamily="34" charset="0"/>
                </a:rPr>
                <a:t>or</a:t>
              </a:r>
              <a:r>
                <a:rPr lang="en-GB" sz="2200" b="1" dirty="0">
                  <a:solidFill>
                    <a:schemeClr val="tx1"/>
                  </a:solidFill>
                  <a:latin typeface="Franklin Gothic Book" panose="020B0503020102020204" pitchFamily="34" charset="0"/>
                </a:rPr>
                <a:t> </a:t>
              </a:r>
              <a:r>
                <a:rPr lang="en-GB" sz="2200" dirty="0">
                  <a:solidFill>
                    <a:schemeClr val="tx1"/>
                  </a:solidFill>
                  <a:latin typeface="Franklin Gothic Book" panose="020B0503020102020204" pitchFamily="34" charset="0"/>
                </a:rPr>
                <a:t>TA</a:t>
              </a:r>
            </a:p>
            <a:p>
              <a:pPr algn="ctr"/>
              <a:endParaRPr lang="es-ES" sz="2200" dirty="0"/>
            </a:p>
          </p:txBody>
        </p:sp>
        <p:sp>
          <p:nvSpPr>
            <p:cNvPr id="34" name="Rounded Rectangle 4"/>
            <p:cNvSpPr/>
            <p:nvPr/>
          </p:nvSpPr>
          <p:spPr>
            <a:xfrm>
              <a:off x="4273284" y="2339105"/>
              <a:ext cx="3254548" cy="812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5880" tIns="41910" rIns="55880" bIns="41910" numCol="1" spcCol="1270" anchor="ctr" anchorCtr="0">
              <a:noAutofit/>
            </a:bodyPr>
            <a:lstStyle/>
            <a:p>
              <a:pPr algn="ctr" defTabSz="977900">
                <a:lnSpc>
                  <a:spcPct val="90000"/>
                </a:lnSpc>
                <a:spcBef>
                  <a:spcPct val="0"/>
                </a:spcBef>
                <a:spcAft>
                  <a:spcPct val="35000"/>
                </a:spcAft>
              </a:pPr>
              <a:endParaRPr lang="en-GB" sz="2200" dirty="0">
                <a:solidFill>
                  <a:schemeClr val="tx1"/>
                </a:solidFill>
                <a:latin typeface="Franklin Gothic Book" panose="020B0503020102020204" pitchFamily="34" charset="0"/>
              </a:endParaRPr>
            </a:p>
          </p:txBody>
        </p:sp>
      </p:grpSp>
      <p:sp>
        <p:nvSpPr>
          <p:cNvPr id="35" name="Rectángulo 34"/>
          <p:cNvSpPr/>
          <p:nvPr/>
        </p:nvSpPr>
        <p:spPr>
          <a:xfrm>
            <a:off x="2395495" y="2552272"/>
            <a:ext cx="3339974" cy="397032"/>
          </a:xfrm>
          <a:prstGeom prst="rect">
            <a:avLst/>
          </a:prstGeom>
        </p:spPr>
        <p:txBody>
          <a:bodyPr wrap="square">
            <a:spAutoFit/>
          </a:bodyPr>
          <a:lstStyle/>
          <a:p>
            <a:pPr algn="ctr" defTabSz="977900">
              <a:lnSpc>
                <a:spcPct val="90000"/>
              </a:lnSpc>
              <a:spcBef>
                <a:spcPct val="0"/>
              </a:spcBef>
              <a:spcAft>
                <a:spcPct val="35000"/>
              </a:spcAft>
            </a:pPr>
            <a:r>
              <a:rPr lang="da-DK" sz="2200" dirty="0">
                <a:latin typeface="Franklin Gothic Book" panose="020B0503020102020204" pitchFamily="34" charset="0"/>
              </a:rPr>
              <a:t>Public</a:t>
            </a:r>
            <a:r>
              <a:rPr lang="da-DK" sz="2000" dirty="0">
                <a:latin typeface="Franklin Gothic Book" panose="020B0503020102020204" pitchFamily="34" charset="0"/>
              </a:rPr>
              <a:t> </a:t>
            </a:r>
            <a:r>
              <a:rPr lang="da-DK" sz="2200" dirty="0">
                <a:latin typeface="Franklin Gothic Book" panose="020B0503020102020204" pitchFamily="34" charset="0"/>
              </a:rPr>
              <a:t>central</a:t>
            </a:r>
            <a:r>
              <a:rPr lang="da-DK" sz="2000" dirty="0">
                <a:latin typeface="Franklin Gothic Book" panose="020B0503020102020204" pitchFamily="34" charset="0"/>
              </a:rPr>
              <a:t> </a:t>
            </a:r>
            <a:r>
              <a:rPr lang="da-DK" sz="2200" dirty="0">
                <a:latin typeface="Franklin Gothic Book" panose="020B0503020102020204" pitchFamily="34" charset="0"/>
              </a:rPr>
              <a:t>body</a:t>
            </a:r>
            <a:endParaRPr lang="en-GB" sz="2200" dirty="0">
              <a:latin typeface="Franklin Gothic Book" panose="020B0503020102020204" pitchFamily="34" charset="0"/>
            </a:endParaRPr>
          </a:p>
        </p:txBody>
      </p:sp>
      <p:grpSp>
        <p:nvGrpSpPr>
          <p:cNvPr id="36" name="Group 40"/>
          <p:cNvGrpSpPr/>
          <p:nvPr/>
        </p:nvGrpSpPr>
        <p:grpSpPr>
          <a:xfrm>
            <a:off x="2520402" y="4989839"/>
            <a:ext cx="3421525" cy="1320125"/>
            <a:chOff x="4480578" y="2663886"/>
            <a:chExt cx="3089783" cy="1121303"/>
          </a:xfrm>
        </p:grpSpPr>
        <p:sp>
          <p:nvSpPr>
            <p:cNvPr id="37" name="Rounded Rectangle 41"/>
            <p:cNvSpPr/>
            <p:nvPr/>
          </p:nvSpPr>
          <p:spPr>
            <a:xfrm>
              <a:off x="4480578" y="2663886"/>
              <a:ext cx="3089783" cy="1121303"/>
            </a:xfrm>
            <a:prstGeom prst="roundRect">
              <a:avLst>
                <a:gd name="adj" fmla="val 10000"/>
              </a:avLst>
            </a:prstGeom>
            <a:solidFill>
              <a:srgbClr val="F6D15E"/>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8" name="Rounded Rectangle 4"/>
            <p:cNvSpPr/>
            <p:nvPr/>
          </p:nvSpPr>
          <p:spPr>
            <a:xfrm>
              <a:off x="4480578" y="2748548"/>
              <a:ext cx="3043706" cy="812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5880" tIns="41910" rIns="55880" bIns="41910" numCol="1" spcCol="1270" anchor="ctr" anchorCtr="0">
              <a:noAutofit/>
            </a:bodyPr>
            <a:lstStyle/>
            <a:p>
              <a:pPr algn="ctr" defTabSz="977900">
                <a:spcBef>
                  <a:spcPct val="0"/>
                </a:spcBef>
              </a:pPr>
              <a:endParaRPr lang="en-GB" sz="2200" dirty="0">
                <a:solidFill>
                  <a:schemeClr val="tx1"/>
                </a:solidFill>
                <a:latin typeface="Franklin Gothic Book" panose="020B0503020102020204" pitchFamily="34" charset="0"/>
              </a:endParaRPr>
            </a:p>
            <a:p>
              <a:pPr algn="ctr" defTabSz="977900">
                <a:spcBef>
                  <a:spcPct val="0"/>
                </a:spcBef>
              </a:pPr>
              <a:r>
                <a:rPr lang="en-GB" sz="2200" dirty="0">
                  <a:solidFill>
                    <a:schemeClr val="tx1"/>
                  </a:solidFill>
                  <a:latin typeface="Franklin Gothic Book" panose="020B0503020102020204" pitchFamily="34" charset="0"/>
                </a:rPr>
                <a:t>Experienced staff </a:t>
              </a:r>
            </a:p>
            <a:p>
              <a:pPr algn="ctr" defTabSz="977900">
                <a:spcBef>
                  <a:spcPct val="0"/>
                </a:spcBef>
              </a:pPr>
              <a:r>
                <a:rPr lang="en-GB" sz="2200" dirty="0">
                  <a:solidFill>
                    <a:schemeClr val="tx1"/>
                  </a:solidFill>
                  <a:latin typeface="Franklin Gothic Book" panose="020B0503020102020204" pitchFamily="34" charset="0"/>
                </a:rPr>
                <a:t>Same interpretation of eligibility rules for all partners</a:t>
              </a:r>
            </a:p>
          </p:txBody>
        </p:sp>
      </p:grpSp>
      <p:grpSp>
        <p:nvGrpSpPr>
          <p:cNvPr id="40" name="Group 27"/>
          <p:cNvGrpSpPr/>
          <p:nvPr/>
        </p:nvGrpSpPr>
        <p:grpSpPr>
          <a:xfrm>
            <a:off x="6324036" y="3211112"/>
            <a:ext cx="3592128" cy="728578"/>
            <a:chOff x="4248009" y="2313830"/>
            <a:chExt cx="3305098" cy="862948"/>
          </a:xfrm>
        </p:grpSpPr>
        <p:sp>
          <p:nvSpPr>
            <p:cNvPr id="41" name="Rounded Rectangle 28"/>
            <p:cNvSpPr/>
            <p:nvPr/>
          </p:nvSpPr>
          <p:spPr>
            <a:xfrm>
              <a:off x="4248009" y="2313830"/>
              <a:ext cx="3305098" cy="862948"/>
            </a:xfrm>
            <a:prstGeom prst="roundRect">
              <a:avLst>
                <a:gd name="adj" fmla="val 10000"/>
              </a:avLst>
            </a:prstGeom>
            <a:solidFill>
              <a:srgbClr val="8EBED1"/>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42" name="Rounded Rectangle 4"/>
            <p:cNvSpPr/>
            <p:nvPr/>
          </p:nvSpPr>
          <p:spPr>
            <a:xfrm>
              <a:off x="4273284" y="2339105"/>
              <a:ext cx="3254548" cy="812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5880" tIns="41910" rIns="55880" bIns="41910" numCol="1" spcCol="1270" anchor="ctr" anchorCtr="0">
              <a:noAutofit/>
            </a:bodyPr>
            <a:lstStyle/>
            <a:p>
              <a:pPr algn="ctr" defTabSz="977900">
                <a:lnSpc>
                  <a:spcPct val="90000"/>
                </a:lnSpc>
                <a:spcBef>
                  <a:spcPct val="0"/>
                </a:spcBef>
                <a:spcAft>
                  <a:spcPct val="35000"/>
                </a:spcAft>
              </a:pPr>
              <a:r>
                <a:rPr lang="en-GB" sz="2000" dirty="0">
                  <a:solidFill>
                    <a:schemeClr val="tx1"/>
                  </a:solidFill>
                  <a:latin typeface="Franklin Gothic Book" panose="020B0503020102020204" pitchFamily="34" charset="0"/>
                </a:rPr>
                <a:t>Partner chooses the controller but needs approval</a:t>
              </a:r>
            </a:p>
          </p:txBody>
        </p:sp>
      </p:grpSp>
      <p:grpSp>
        <p:nvGrpSpPr>
          <p:cNvPr id="43" name="Group 27"/>
          <p:cNvGrpSpPr/>
          <p:nvPr/>
        </p:nvGrpSpPr>
        <p:grpSpPr>
          <a:xfrm>
            <a:off x="6351506" y="4088094"/>
            <a:ext cx="3564658" cy="728578"/>
            <a:chOff x="4248009" y="2313830"/>
            <a:chExt cx="3305098" cy="862948"/>
          </a:xfrm>
        </p:grpSpPr>
        <p:sp>
          <p:nvSpPr>
            <p:cNvPr id="44" name="Rounded Rectangle 28"/>
            <p:cNvSpPr/>
            <p:nvPr/>
          </p:nvSpPr>
          <p:spPr>
            <a:xfrm>
              <a:off x="4248009" y="2313830"/>
              <a:ext cx="3305098" cy="862948"/>
            </a:xfrm>
            <a:prstGeom prst="roundRect">
              <a:avLst>
                <a:gd name="adj" fmla="val 10000"/>
              </a:avLst>
            </a:prstGeom>
            <a:solidFill>
              <a:srgbClr val="8EBED1"/>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a:lstStyle/>
            <a:p>
              <a:pPr algn="ctr"/>
              <a:r>
                <a:rPr lang="es-ES" sz="2000" dirty="0" err="1">
                  <a:solidFill>
                    <a:schemeClr val="tx1"/>
                  </a:solidFill>
                </a:rPr>
                <a:t>Financed</a:t>
              </a:r>
              <a:r>
                <a:rPr lang="es-ES" sz="2000" dirty="0">
                  <a:solidFill>
                    <a:schemeClr val="tx1"/>
                  </a:solidFill>
                </a:rPr>
                <a:t> </a:t>
              </a:r>
              <a:r>
                <a:rPr lang="es-ES" sz="2000" dirty="0" err="1">
                  <a:solidFill>
                    <a:schemeClr val="tx1"/>
                  </a:solidFill>
                </a:rPr>
                <a:t>from</a:t>
              </a:r>
              <a:r>
                <a:rPr lang="es-ES" sz="2000" dirty="0">
                  <a:solidFill>
                    <a:schemeClr val="tx1"/>
                  </a:solidFill>
                </a:rPr>
                <a:t> the </a:t>
              </a:r>
              <a:r>
                <a:rPr lang="es-ES" sz="2000" dirty="0" err="1">
                  <a:solidFill>
                    <a:schemeClr val="tx1"/>
                  </a:solidFill>
                </a:rPr>
                <a:t>project</a:t>
              </a:r>
              <a:r>
                <a:rPr lang="es-ES" sz="2000" dirty="0"/>
                <a:t> </a:t>
              </a:r>
            </a:p>
          </p:txBody>
        </p:sp>
        <p:sp>
          <p:nvSpPr>
            <p:cNvPr id="45" name="Rounded Rectangle 4"/>
            <p:cNvSpPr/>
            <p:nvPr/>
          </p:nvSpPr>
          <p:spPr>
            <a:xfrm>
              <a:off x="4273284" y="2339105"/>
              <a:ext cx="3254548" cy="812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5880" tIns="41910" rIns="55880" bIns="41910" numCol="1" spcCol="1270" anchor="ctr" anchorCtr="0">
              <a:noAutofit/>
            </a:bodyPr>
            <a:lstStyle/>
            <a:p>
              <a:pPr algn="ctr" defTabSz="977900">
                <a:lnSpc>
                  <a:spcPct val="90000"/>
                </a:lnSpc>
                <a:spcBef>
                  <a:spcPct val="0"/>
                </a:spcBef>
                <a:spcAft>
                  <a:spcPct val="35000"/>
                </a:spcAft>
              </a:pPr>
              <a:endParaRPr lang="en-GB" sz="2000" b="1" dirty="0">
                <a:solidFill>
                  <a:schemeClr val="tx1"/>
                </a:solidFill>
                <a:latin typeface="Franklin Gothic Book" panose="020B0503020102020204" pitchFamily="34" charset="0"/>
              </a:endParaRPr>
            </a:p>
          </p:txBody>
        </p:sp>
      </p:grpSp>
      <p:grpSp>
        <p:nvGrpSpPr>
          <p:cNvPr id="46" name="Group 37"/>
          <p:cNvGrpSpPr/>
          <p:nvPr/>
        </p:nvGrpSpPr>
        <p:grpSpPr>
          <a:xfrm>
            <a:off x="6374559" y="4914453"/>
            <a:ext cx="3514136" cy="1334957"/>
            <a:chOff x="4248009" y="2313830"/>
            <a:chExt cx="3305098" cy="862948"/>
          </a:xfrm>
        </p:grpSpPr>
        <p:sp>
          <p:nvSpPr>
            <p:cNvPr id="47" name="Rounded Rectangle 38"/>
            <p:cNvSpPr/>
            <p:nvPr/>
          </p:nvSpPr>
          <p:spPr>
            <a:xfrm>
              <a:off x="4248009" y="2313830"/>
              <a:ext cx="3305098" cy="862948"/>
            </a:xfrm>
            <a:prstGeom prst="roundRect">
              <a:avLst>
                <a:gd name="adj" fmla="val 10000"/>
              </a:avLst>
            </a:prstGeom>
            <a:solidFill>
              <a:srgbClr val="F6D15E"/>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48" name="Rounded Rectangle 4"/>
            <p:cNvSpPr/>
            <p:nvPr/>
          </p:nvSpPr>
          <p:spPr>
            <a:xfrm>
              <a:off x="4273284" y="2339105"/>
              <a:ext cx="3254548" cy="81239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55880" tIns="41910" rIns="55880" bIns="41910" numCol="1" spcCol="1270" anchor="ctr" anchorCtr="0">
              <a:noAutofit/>
            </a:bodyPr>
            <a:lstStyle/>
            <a:p>
              <a:pPr algn="ctr" defTabSz="977900">
                <a:lnSpc>
                  <a:spcPct val="90000"/>
                </a:lnSpc>
                <a:spcBef>
                  <a:spcPct val="0"/>
                </a:spcBef>
                <a:spcAft>
                  <a:spcPct val="35000"/>
                </a:spcAft>
              </a:pPr>
              <a:r>
                <a:rPr lang="en-GB" sz="2200" dirty="0">
                  <a:solidFill>
                    <a:schemeClr val="tx1"/>
                  </a:solidFill>
                  <a:latin typeface="Franklin Gothic Book" panose="020B0503020102020204" pitchFamily="34" charset="0"/>
                </a:rPr>
                <a:t>Quick, with good proximity to the beneficiary</a:t>
              </a:r>
            </a:p>
          </p:txBody>
        </p:sp>
      </p:grpSp>
    </p:spTree>
    <p:extLst>
      <p:ext uri="{BB962C8B-B14F-4D97-AF65-F5344CB8AC3E}">
        <p14:creationId xmlns:p14="http://schemas.microsoft.com/office/powerpoint/2010/main" val="1990181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24421" y="713232"/>
            <a:ext cx="10943167" cy="693473"/>
          </a:xfrm>
        </p:spPr>
        <p:txBody>
          <a:bodyPr/>
          <a:lstStyle/>
          <a:p>
            <a:r>
              <a:rPr lang="es-ES" dirty="0" err="1">
                <a:ea typeface="ＭＳ Ｐゴシック" pitchFamily="34" charset="-128"/>
              </a:rPr>
              <a:t>Different</a:t>
            </a:r>
            <a:r>
              <a:rPr lang="es-ES" dirty="0">
                <a:ea typeface="ＭＳ Ｐゴシック" pitchFamily="34" charset="-128"/>
              </a:rPr>
              <a:t> </a:t>
            </a:r>
            <a:r>
              <a:rPr lang="es-ES" dirty="0" err="1">
                <a:ea typeface="ＭＳ Ｐゴシック" pitchFamily="34" charset="-128"/>
              </a:rPr>
              <a:t>solutions</a:t>
            </a:r>
            <a:endParaRPr lang="es-ES" dirty="0"/>
          </a:p>
        </p:txBody>
      </p:sp>
      <p:sp>
        <p:nvSpPr>
          <p:cNvPr id="5" name="Content Placeholder 4">
            <a:extLst>
              <a:ext uri="{FF2B5EF4-FFF2-40B4-BE49-F238E27FC236}">
                <a16:creationId xmlns:a16="http://schemas.microsoft.com/office/drawing/2014/main" id="{CDA6FF77-82A7-4153-BA81-99D2F50BF995}"/>
              </a:ext>
            </a:extLst>
          </p:cNvPr>
          <p:cNvSpPr>
            <a:spLocks noGrp="1"/>
          </p:cNvSpPr>
          <p:nvPr>
            <p:ph idx="1"/>
          </p:nvPr>
        </p:nvSpPr>
        <p:spPr>
          <a:xfrm>
            <a:off x="624421" y="1791300"/>
            <a:ext cx="6727355" cy="4517425"/>
          </a:xfrm>
        </p:spPr>
        <p:txBody>
          <a:bodyPr/>
          <a:lstStyle/>
          <a:p>
            <a:pPr marL="0" indent="0">
              <a:buNone/>
            </a:pPr>
            <a:r>
              <a:rPr lang="ca-ES" dirty="0" err="1">
                <a:solidFill>
                  <a:srgbClr val="003399"/>
                </a:solidFill>
              </a:rPr>
              <a:t>Centralised</a:t>
            </a:r>
            <a:r>
              <a:rPr lang="ca-ES" dirty="0"/>
              <a:t> </a:t>
            </a:r>
            <a:r>
              <a:rPr lang="ca-ES" dirty="0" err="1">
                <a:solidFill>
                  <a:srgbClr val="003399"/>
                </a:solidFill>
              </a:rPr>
              <a:t>systems</a:t>
            </a:r>
            <a:endParaRPr lang="ca-ES" dirty="0">
              <a:solidFill>
                <a:srgbClr val="003399"/>
              </a:solidFill>
            </a:endParaRPr>
          </a:p>
          <a:p>
            <a:r>
              <a:rPr lang="en-GB" dirty="0"/>
              <a:t>Central body is appointed by the respective MS </a:t>
            </a:r>
            <a:endParaRPr lang="ca-ES" dirty="0"/>
          </a:p>
          <a:p>
            <a:r>
              <a:rPr lang="en-GB" dirty="0"/>
              <a:t>List of controllers that are entitled to validate the expenditure </a:t>
            </a:r>
          </a:p>
          <a:p>
            <a:pPr marL="0" indent="0">
              <a:buNone/>
            </a:pPr>
            <a:endParaRPr lang="ca-ES" dirty="0"/>
          </a:p>
          <a:p>
            <a:pPr marL="0" indent="0">
              <a:buNone/>
            </a:pPr>
            <a:r>
              <a:rPr lang="ca-ES" dirty="0" err="1">
                <a:solidFill>
                  <a:srgbClr val="003399"/>
                </a:solidFill>
              </a:rPr>
              <a:t>Decentralised</a:t>
            </a:r>
            <a:r>
              <a:rPr lang="ca-ES" dirty="0"/>
              <a:t> </a:t>
            </a:r>
            <a:r>
              <a:rPr lang="ca-ES" dirty="0" err="1">
                <a:solidFill>
                  <a:srgbClr val="003399"/>
                </a:solidFill>
              </a:rPr>
              <a:t>systems</a:t>
            </a:r>
            <a:endParaRPr lang="ca-ES" dirty="0">
              <a:solidFill>
                <a:srgbClr val="003399"/>
              </a:solidFill>
            </a:endParaRPr>
          </a:p>
          <a:p>
            <a:r>
              <a:rPr lang="en-GB" dirty="0"/>
              <a:t>Project partner is free to appoint its controller</a:t>
            </a:r>
            <a:endParaRPr lang="ca-ES" dirty="0"/>
          </a:p>
        </p:txBody>
      </p:sp>
      <p:pic>
        <p:nvPicPr>
          <p:cNvPr id="4" name="Imagen 3"/>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351776" y="1791300"/>
            <a:ext cx="4749759" cy="3798736"/>
          </a:xfrm>
          <a:prstGeom prst="rect">
            <a:avLst/>
          </a:prstGeom>
        </p:spPr>
      </p:pic>
    </p:spTree>
    <p:extLst>
      <p:ext uri="{BB962C8B-B14F-4D97-AF65-F5344CB8AC3E}">
        <p14:creationId xmlns:p14="http://schemas.microsoft.com/office/powerpoint/2010/main" val="22387607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Key </a:t>
            </a:r>
            <a:r>
              <a:rPr lang="es-ES" dirty="0" err="1"/>
              <a:t>aspects</a:t>
            </a:r>
            <a:r>
              <a:rPr lang="es-ES" dirty="0"/>
              <a:t> of the </a:t>
            </a:r>
            <a:r>
              <a:rPr lang="es-ES" dirty="0" err="1"/>
              <a:t>controller</a:t>
            </a:r>
            <a:endParaRPr lang="es-ES" dirty="0"/>
          </a:p>
        </p:txBody>
      </p:sp>
      <p:sp>
        <p:nvSpPr>
          <p:cNvPr id="3" name="Marcador de contenido 2"/>
          <p:cNvSpPr>
            <a:spLocks noGrp="1"/>
          </p:cNvSpPr>
          <p:nvPr>
            <p:ph idx="1"/>
          </p:nvPr>
        </p:nvSpPr>
        <p:spPr>
          <a:xfrm>
            <a:off x="624421" y="2060575"/>
            <a:ext cx="5968403" cy="4248150"/>
          </a:xfrm>
        </p:spPr>
        <p:txBody>
          <a:bodyPr/>
          <a:lstStyle/>
          <a:p>
            <a:pPr lvl="0"/>
            <a:r>
              <a:rPr lang="en-GB" dirty="0"/>
              <a:t>Independent from the controlled project partner</a:t>
            </a:r>
            <a:endParaRPr lang="es-ES" dirty="0"/>
          </a:p>
          <a:p>
            <a:pPr lvl="0"/>
            <a:r>
              <a:rPr lang="en-GB" dirty="0"/>
              <a:t>Hold the qualifications set by the respective country</a:t>
            </a:r>
            <a:endParaRPr lang="es-ES" dirty="0"/>
          </a:p>
          <a:p>
            <a:pPr lvl="0"/>
            <a:r>
              <a:rPr lang="en-GB" dirty="0"/>
              <a:t>Fulfil the requirements for the management verifications laid down in the EU regulatory framework and national legal framework</a:t>
            </a:r>
            <a:endParaRPr lang="es-ES" dirty="0"/>
          </a:p>
          <a:p>
            <a:endParaRPr lang="es-ES" dirty="0"/>
          </a:p>
        </p:txBody>
      </p:sp>
      <p:pic>
        <p:nvPicPr>
          <p:cNvPr id="5" name="Imagen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85184" y="1609344"/>
            <a:ext cx="3815376" cy="4274974"/>
          </a:xfrm>
          <a:prstGeom prst="rect">
            <a:avLst/>
          </a:prstGeom>
        </p:spPr>
      </p:pic>
    </p:spTree>
    <p:extLst>
      <p:ext uri="{BB962C8B-B14F-4D97-AF65-F5344CB8AC3E}">
        <p14:creationId xmlns:p14="http://schemas.microsoft.com/office/powerpoint/2010/main" val="3196874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ca-ES" dirty="0" err="1"/>
              <a:t>Key</a:t>
            </a:r>
            <a:r>
              <a:rPr lang="ca-ES" dirty="0"/>
              <a:t> </a:t>
            </a:r>
            <a:r>
              <a:rPr lang="ca-ES" dirty="0" err="1"/>
              <a:t>aspects</a:t>
            </a:r>
            <a:r>
              <a:rPr lang="ca-ES" dirty="0"/>
              <a:t> of </a:t>
            </a:r>
            <a:r>
              <a:rPr lang="ca-ES" dirty="0" err="1"/>
              <a:t>the</a:t>
            </a:r>
            <a:r>
              <a:rPr lang="ca-ES" dirty="0"/>
              <a:t> </a:t>
            </a:r>
            <a:r>
              <a:rPr lang="ca-ES" dirty="0" err="1"/>
              <a:t>system</a:t>
            </a:r>
            <a:endParaRPr lang="es-ES" dirty="0"/>
          </a:p>
        </p:txBody>
      </p:sp>
      <p:sp>
        <p:nvSpPr>
          <p:cNvPr id="5" name="Content Placeholder 4">
            <a:extLst>
              <a:ext uri="{FF2B5EF4-FFF2-40B4-BE49-F238E27FC236}">
                <a16:creationId xmlns:a16="http://schemas.microsoft.com/office/drawing/2014/main" id="{CC1CB819-DFA3-41DD-A575-19F83C4FA510}"/>
              </a:ext>
            </a:extLst>
          </p:cNvPr>
          <p:cNvSpPr>
            <a:spLocks noGrp="1"/>
          </p:cNvSpPr>
          <p:nvPr>
            <p:ph idx="1"/>
          </p:nvPr>
        </p:nvSpPr>
        <p:spPr>
          <a:xfrm>
            <a:off x="624421" y="1938528"/>
            <a:ext cx="5822099" cy="4370197"/>
          </a:xfrm>
        </p:spPr>
        <p:txBody>
          <a:bodyPr/>
          <a:lstStyle/>
          <a:p>
            <a:pPr marL="0" lvl="0" indent="0">
              <a:buNone/>
            </a:pPr>
            <a:r>
              <a:rPr lang="en-GB" dirty="0">
                <a:solidFill>
                  <a:srgbClr val="003399"/>
                </a:solidFill>
              </a:rPr>
              <a:t>The institutional set-up with clear</a:t>
            </a:r>
            <a:endParaRPr lang="es-ES" dirty="0">
              <a:solidFill>
                <a:srgbClr val="003399"/>
              </a:solidFill>
            </a:endParaRPr>
          </a:p>
          <a:p>
            <a:pPr lvl="0"/>
            <a:r>
              <a:rPr lang="en-GB" dirty="0"/>
              <a:t>Responsibilities</a:t>
            </a:r>
            <a:endParaRPr lang="es-ES" dirty="0"/>
          </a:p>
          <a:p>
            <a:pPr lvl="0"/>
            <a:r>
              <a:rPr lang="en-GB" dirty="0"/>
              <a:t>Procedures</a:t>
            </a:r>
            <a:endParaRPr lang="es-ES" dirty="0"/>
          </a:p>
          <a:p>
            <a:pPr lvl="0"/>
            <a:r>
              <a:rPr lang="en-GB" dirty="0"/>
              <a:t>Allocation of human and financial resources</a:t>
            </a:r>
            <a:endParaRPr lang="es-ES" dirty="0"/>
          </a:p>
          <a:p>
            <a:pPr lvl="0"/>
            <a:r>
              <a:rPr lang="en-GB" dirty="0"/>
              <a:t>Standards and requirements</a:t>
            </a:r>
            <a:endParaRPr lang="es-ES" sz="1800" dirty="0">
              <a:effectLst/>
              <a:latin typeface="Trebuchet MS" panose="020B0603020202020204" pitchFamily="34" charset="0"/>
              <a:ea typeface="Calibri" panose="020F0502020204030204" pitchFamily="34" charset="0"/>
              <a:cs typeface="Times New Roman" panose="02020603050405020304" pitchFamily="18" charset="0"/>
            </a:endParaRPr>
          </a:p>
        </p:txBody>
      </p:sp>
      <p:pic>
        <p:nvPicPr>
          <p:cNvPr id="4" name="Imagen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96507" y="1938528"/>
            <a:ext cx="4695493" cy="3793592"/>
          </a:xfrm>
          <a:prstGeom prst="rect">
            <a:avLst/>
          </a:prstGeom>
        </p:spPr>
      </p:pic>
    </p:spTree>
    <p:extLst>
      <p:ext uri="{BB962C8B-B14F-4D97-AF65-F5344CB8AC3E}">
        <p14:creationId xmlns:p14="http://schemas.microsoft.com/office/powerpoint/2010/main" val="7915478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03504" y="1042354"/>
            <a:ext cx="11164824" cy="997196"/>
          </a:xfrm>
        </p:spPr>
        <p:txBody>
          <a:bodyPr/>
          <a:lstStyle/>
          <a:p>
            <a:r>
              <a:rPr lang="es-ES" dirty="0" err="1"/>
              <a:t>How</a:t>
            </a:r>
            <a:r>
              <a:rPr lang="es-ES" b="1" dirty="0"/>
              <a:t> </a:t>
            </a:r>
            <a:r>
              <a:rPr lang="es-ES" dirty="0"/>
              <a:t>is the </a:t>
            </a:r>
            <a:r>
              <a:rPr lang="es-ES" dirty="0" err="1"/>
              <a:t>system</a:t>
            </a:r>
            <a:r>
              <a:rPr lang="es-ES" dirty="0"/>
              <a:t> </a:t>
            </a:r>
            <a:r>
              <a:rPr lang="es-ES" dirty="0" err="1"/>
              <a:t>financed</a:t>
            </a:r>
            <a:r>
              <a:rPr lang="es-ES" dirty="0"/>
              <a:t>? </a:t>
            </a:r>
            <a:br>
              <a:rPr lang="es-ES" dirty="0"/>
            </a:br>
            <a:endParaRPr lang="en-GB" sz="3600" i="1" dirty="0"/>
          </a:p>
        </p:txBody>
      </p:sp>
      <p:sp>
        <p:nvSpPr>
          <p:cNvPr id="3" name="Content Placeholder 2"/>
          <p:cNvSpPr>
            <a:spLocks noGrp="1"/>
          </p:cNvSpPr>
          <p:nvPr>
            <p:ph idx="1"/>
          </p:nvPr>
        </p:nvSpPr>
        <p:spPr>
          <a:xfrm>
            <a:off x="603504" y="2020824"/>
            <a:ext cx="6931152" cy="4379976"/>
          </a:xfrm>
        </p:spPr>
        <p:txBody>
          <a:bodyPr/>
          <a:lstStyle/>
          <a:p>
            <a:pPr marL="0" indent="0">
              <a:buNone/>
            </a:pPr>
            <a:r>
              <a:rPr lang="en-GB" sz="2400" dirty="0">
                <a:solidFill>
                  <a:srgbClr val="003399"/>
                </a:solidFill>
              </a:rPr>
              <a:t>Following sources</a:t>
            </a:r>
          </a:p>
          <a:p>
            <a:pPr lvl="0"/>
            <a:r>
              <a:rPr lang="en-GB" dirty="0"/>
              <a:t>National or regional budget of the MS or region participating in the ETC programme; </a:t>
            </a:r>
            <a:endParaRPr lang="es-ES" dirty="0"/>
          </a:p>
          <a:p>
            <a:pPr lvl="0"/>
            <a:r>
              <a:rPr lang="en-GB" dirty="0"/>
              <a:t>Programme’s TA budget</a:t>
            </a:r>
            <a:endParaRPr lang="es-ES" dirty="0"/>
          </a:p>
          <a:p>
            <a:pPr lvl="0"/>
            <a:r>
              <a:rPr lang="en-GB" dirty="0"/>
              <a:t>Project budget as eligible project cost</a:t>
            </a:r>
            <a:endParaRPr lang="es-ES" dirty="0"/>
          </a:p>
          <a:p>
            <a:pPr marL="0" indent="0">
              <a:buNone/>
            </a:pPr>
            <a:endParaRPr lang="en-GB" sz="2400" dirty="0">
              <a:solidFill>
                <a:srgbClr val="003399"/>
              </a:solidFill>
            </a:endParaRPr>
          </a:p>
          <a:p>
            <a:pPr marL="0" indent="0">
              <a:buNone/>
            </a:pPr>
            <a:endParaRPr lang="en-GB" sz="2400" dirty="0">
              <a:solidFill>
                <a:srgbClr val="003399"/>
              </a:solidFill>
            </a:endParaRPr>
          </a:p>
          <a:p>
            <a:pPr marL="0" indent="0">
              <a:buNone/>
            </a:pPr>
            <a:endParaRPr lang="da-DK" sz="2400" dirty="0">
              <a:solidFill>
                <a:schemeClr val="accent2"/>
              </a:solidFill>
            </a:endParaRPr>
          </a:p>
          <a:p>
            <a:pPr marL="0" indent="0" algn="ctr">
              <a:buNone/>
            </a:pPr>
            <a:endParaRPr lang="da-DK" sz="3200" dirty="0">
              <a:solidFill>
                <a:schemeClr val="accent2"/>
              </a:solidFill>
            </a:endParaRPr>
          </a:p>
          <a:p>
            <a:pPr marL="0" indent="0">
              <a:buNone/>
            </a:pPr>
            <a:endParaRPr lang="en-GB" dirty="0"/>
          </a:p>
        </p:txBody>
      </p:sp>
      <p:pic>
        <p:nvPicPr>
          <p:cNvPr id="5" name="Picture 3"/>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7178114" y="1444650"/>
            <a:ext cx="4946756" cy="3993908"/>
          </a:xfrm>
          <a:prstGeom prst="rect">
            <a:avLst/>
          </a:prstGeom>
        </p:spPr>
      </p:pic>
    </p:spTree>
    <p:extLst>
      <p:ext uri="{BB962C8B-B14F-4D97-AF65-F5344CB8AC3E}">
        <p14:creationId xmlns:p14="http://schemas.microsoft.com/office/powerpoint/2010/main" val="9692730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err="1"/>
              <a:t>Cooperation</a:t>
            </a:r>
            <a:r>
              <a:rPr lang="es-ES" dirty="0"/>
              <a:t> </a:t>
            </a:r>
            <a:r>
              <a:rPr lang="es-ES" dirty="0" err="1"/>
              <a:t>works</a:t>
            </a:r>
            <a:endParaRPr lang="es-ES" dirty="0"/>
          </a:p>
        </p:txBody>
      </p:sp>
      <p:sp>
        <p:nvSpPr>
          <p:cNvPr id="3" name="Subtítulo 2"/>
          <p:cNvSpPr>
            <a:spLocks noGrp="1"/>
          </p:cNvSpPr>
          <p:nvPr>
            <p:ph type="subTitle" idx="1"/>
          </p:nvPr>
        </p:nvSpPr>
        <p:spPr/>
        <p:txBody>
          <a:bodyPr/>
          <a:lstStyle/>
          <a:p>
            <a:r>
              <a:rPr lang="es-ES" dirty="0" err="1"/>
              <a:t>All</a:t>
            </a:r>
            <a:r>
              <a:rPr lang="es-ES" dirty="0"/>
              <a:t> </a:t>
            </a:r>
            <a:r>
              <a:rPr lang="es-ES" dirty="0" err="1"/>
              <a:t>materials</a:t>
            </a:r>
            <a:r>
              <a:rPr lang="es-ES" dirty="0"/>
              <a:t> </a:t>
            </a:r>
            <a:r>
              <a:rPr lang="es-ES" dirty="0" err="1"/>
              <a:t>will</a:t>
            </a:r>
            <a:r>
              <a:rPr lang="es-ES" dirty="0"/>
              <a:t> be </a:t>
            </a:r>
            <a:r>
              <a:rPr lang="es-ES" dirty="0" err="1"/>
              <a:t>available</a:t>
            </a:r>
            <a:r>
              <a:rPr lang="es-ES" dirty="0"/>
              <a:t> </a:t>
            </a:r>
            <a:r>
              <a:rPr lang="es-ES" dirty="0" err="1"/>
              <a:t>on</a:t>
            </a:r>
            <a:endParaRPr lang="es-ES" dirty="0"/>
          </a:p>
        </p:txBody>
      </p:sp>
      <p:sp>
        <p:nvSpPr>
          <p:cNvPr id="4" name="Marcador de texto 3"/>
          <p:cNvSpPr>
            <a:spLocks noGrp="1"/>
          </p:cNvSpPr>
          <p:nvPr>
            <p:ph type="body" sz="quarter" idx="11"/>
          </p:nvPr>
        </p:nvSpPr>
        <p:spPr/>
        <p:txBody>
          <a:bodyPr/>
          <a:lstStyle/>
          <a:p>
            <a:pPr marL="0" indent="0">
              <a:buNone/>
            </a:pPr>
            <a:r>
              <a:rPr lang="es-ES" dirty="0"/>
              <a:t>www.interact-eu.net</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31171" y="1313839"/>
            <a:ext cx="4898146" cy="4538481"/>
          </a:xfrm>
          <a:prstGeom prst="rect">
            <a:avLst/>
          </a:prstGeom>
        </p:spPr>
      </p:pic>
    </p:spTree>
    <p:extLst>
      <p:ext uri="{BB962C8B-B14F-4D97-AF65-F5344CB8AC3E}">
        <p14:creationId xmlns:p14="http://schemas.microsoft.com/office/powerpoint/2010/main" val="2061989165"/>
      </p:ext>
    </p:extLst>
  </p:cSld>
  <p:clrMapOvr>
    <a:masterClrMapping/>
  </p:clrMapOvr>
</p:sld>
</file>

<file path=ppt/theme/theme1.xml><?xml version="1.0" encoding="utf-8"?>
<a:theme xmlns:a="http://schemas.openxmlformats.org/drawingml/2006/main" name="Interact_V04_WIN">
  <a:themeElements>
    <a:clrScheme name="Interact_Farbpalette">
      <a:dk1>
        <a:srgbClr val="000000"/>
      </a:dk1>
      <a:lt1>
        <a:srgbClr val="FFFFFF"/>
      </a:lt1>
      <a:dk2>
        <a:srgbClr val="000000"/>
      </a:dk2>
      <a:lt2>
        <a:srgbClr val="FFFFFF"/>
      </a:lt2>
      <a:accent1>
        <a:srgbClr val="E1E7F7"/>
      </a:accent1>
      <a:accent2>
        <a:srgbClr val="007BA1"/>
      </a:accent2>
      <a:accent3>
        <a:srgbClr val="FBB900"/>
      </a:accent3>
      <a:accent4>
        <a:srgbClr val="E1BF8C"/>
      </a:accent4>
      <a:accent5>
        <a:srgbClr val="706D67"/>
      </a:accent5>
      <a:accent6>
        <a:srgbClr val="BDBCB6"/>
      </a:accent6>
      <a:hlink>
        <a:srgbClr val="8EBED1"/>
      </a:hlink>
      <a:folHlink>
        <a:srgbClr val="918C88"/>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resentation2" id="{A5F1A6E5-773C-46AA-87CD-E82482C6E594}" vid="{B4A2F025-CC53-4947-9BC5-B047B5DA2745}"/>
    </a:ext>
  </a:extLst>
</a:theme>
</file>

<file path=ppt/theme/theme2.xml><?xml version="1.0" encoding="utf-8"?>
<a:theme xmlns:a="http://schemas.openxmlformats.org/drawingml/2006/main" name="CONTENT MASTER">
  <a:themeElements>
    <a:clrScheme name="Interact_Farbpalette 1">
      <a:dk1>
        <a:srgbClr val="000000"/>
      </a:dk1>
      <a:lt1>
        <a:srgbClr val="FFFFFF"/>
      </a:lt1>
      <a:dk2>
        <a:srgbClr val="000000"/>
      </a:dk2>
      <a:lt2>
        <a:srgbClr val="FFFFFF"/>
      </a:lt2>
      <a:accent1>
        <a:srgbClr val="E1E7F7"/>
      </a:accent1>
      <a:accent2>
        <a:srgbClr val="007BA1"/>
      </a:accent2>
      <a:accent3>
        <a:srgbClr val="FBB900"/>
      </a:accent3>
      <a:accent4>
        <a:srgbClr val="E1BF8C"/>
      </a:accent4>
      <a:accent5>
        <a:srgbClr val="706D67"/>
      </a:accent5>
      <a:accent6>
        <a:srgbClr val="BDBCB6"/>
      </a:accent6>
      <a:hlink>
        <a:srgbClr val="8EBED1"/>
      </a:hlink>
      <a:folHlink>
        <a:srgbClr val="918C88"/>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A5F1A6E5-773C-46AA-87CD-E82482C6E594}" vid="{87E03D16-3E2A-49F4-BAF9-4286DEBB4667}"/>
    </a:ext>
  </a:ext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Interact_V05 16 by 9</Template>
  <TotalTime>1113</TotalTime>
  <Words>769</Words>
  <Application>Microsoft Office PowerPoint</Application>
  <PresentationFormat>Panorámica</PresentationFormat>
  <Paragraphs>105</Paragraphs>
  <Slides>8</Slides>
  <Notes>8</Notes>
  <HiddenSlides>0</HiddenSlides>
  <MMClips>0</MMClips>
  <ScaleCrop>false</ScaleCrop>
  <HeadingPairs>
    <vt:vector size="6" baseType="variant">
      <vt:variant>
        <vt:lpstr>Fuentes usadas</vt:lpstr>
      </vt:variant>
      <vt:variant>
        <vt:i4>10</vt:i4>
      </vt:variant>
      <vt:variant>
        <vt:lpstr>Tema</vt:lpstr>
      </vt:variant>
      <vt:variant>
        <vt:i4>2</vt:i4>
      </vt:variant>
      <vt:variant>
        <vt:lpstr>Títulos de diapositiva</vt:lpstr>
      </vt:variant>
      <vt:variant>
        <vt:i4>8</vt:i4>
      </vt:variant>
    </vt:vector>
  </HeadingPairs>
  <TitlesOfParts>
    <vt:vector size="20" baseType="lpstr">
      <vt:lpstr>ＭＳ Ｐゴシック</vt:lpstr>
      <vt:lpstr>Arial</vt:lpstr>
      <vt:lpstr>Calibri</vt:lpstr>
      <vt:lpstr>Franklin Gothic Book</vt:lpstr>
      <vt:lpstr>Franklin Gothic Book Standard</vt:lpstr>
      <vt:lpstr>Franklin Gothic Demi</vt:lpstr>
      <vt:lpstr>Franklin Gothic Medium</vt:lpstr>
      <vt:lpstr>Symbol</vt:lpstr>
      <vt:lpstr>Times New Roman</vt:lpstr>
      <vt:lpstr>Trebuchet MS</vt:lpstr>
      <vt:lpstr>Interact_V04_WIN</vt:lpstr>
      <vt:lpstr>CONTENT MASTER</vt:lpstr>
      <vt:lpstr>Overview of the different systems</vt:lpstr>
      <vt:lpstr>Organisation of the systems</vt:lpstr>
      <vt:lpstr>Control systems</vt:lpstr>
      <vt:lpstr>Different solutions</vt:lpstr>
      <vt:lpstr>Key aspects of the controller</vt:lpstr>
      <vt:lpstr>Key aspects of the system</vt:lpstr>
      <vt:lpstr>How is the system financed?  </vt:lpstr>
      <vt:lpstr>Cooperation works</vt:lpstr>
    </vt:vector>
  </TitlesOfParts>
  <Company>WH IT Services GmbH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Insert Presentation title. Three lines for your Headline.</dc:title>
  <dc:creator>Polona Frumen</dc:creator>
  <cp:lastModifiedBy>Florin Neculcea</cp:lastModifiedBy>
  <cp:revision>76</cp:revision>
  <dcterms:created xsi:type="dcterms:W3CDTF">2020-05-26T06:26:10Z</dcterms:created>
  <dcterms:modified xsi:type="dcterms:W3CDTF">2020-11-27T12:25:53Z</dcterms:modified>
</cp:coreProperties>
</file>