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75" r:id="rId2"/>
    <p:sldId id="425" r:id="rId3"/>
    <p:sldId id="383" r:id="rId4"/>
    <p:sldId id="262" r:id="rId5"/>
    <p:sldId id="263" r:id="rId6"/>
    <p:sldId id="264" r:id="rId7"/>
    <p:sldId id="280" r:id="rId8"/>
    <p:sldId id="281" r:id="rId9"/>
    <p:sldId id="282" r:id="rId10"/>
    <p:sldId id="412" r:id="rId11"/>
    <p:sldId id="396" r:id="rId12"/>
    <p:sldId id="414" r:id="rId13"/>
    <p:sldId id="415" r:id="rId14"/>
    <p:sldId id="418" r:id="rId15"/>
    <p:sldId id="416" r:id="rId16"/>
    <p:sldId id="417" r:id="rId17"/>
    <p:sldId id="424" r:id="rId18"/>
    <p:sldId id="420" r:id="rId19"/>
    <p:sldId id="421" r:id="rId20"/>
    <p:sldId id="423" r:id="rId21"/>
    <p:sldId id="395" r:id="rId2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64AB"/>
    <a:srgbClr val="859906"/>
    <a:srgbClr val="FAF7E7"/>
    <a:srgbClr val="0E4194"/>
    <a:srgbClr val="CFD5E9"/>
    <a:srgbClr val="00AFD7"/>
    <a:srgbClr val="FDCF41"/>
    <a:srgbClr val="FF5033"/>
    <a:srgbClr val="161544"/>
    <a:srgbClr val="2832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D3B160-319E-4318-A040-9E79F0F0DB33}" v="2" dt="2019-09-13T08:37:22.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6" autoAdjust="0"/>
    <p:restoredTop sz="99439" autoAdjust="0"/>
  </p:normalViewPr>
  <p:slideViewPr>
    <p:cSldViewPr>
      <p:cViewPr varScale="1">
        <p:scale>
          <a:sx n="82" d="100"/>
          <a:sy n="82" d="100"/>
        </p:scale>
        <p:origin x="135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UREGHA Secretariat" userId="ed083c097e8648d8" providerId="LiveId" clId="{24B0D785-8BB5-4172-B162-EE1F99176E79}"/>
  </pc:docChgLst>
  <pc:docChgLst>
    <pc:chgData name="EUREGHA Secretariat" userId="ed083c097e8648d8" providerId="LiveId" clId="{1111677A-2C59-4C06-92F4-5B4AC581A1FA}"/>
  </pc:docChgLst>
  <pc:docChgLst>
    <pc:chgData name="EUREGHA Secretariat" userId="ed083c097e8648d8" providerId="LiveId" clId="{3A8DAB30-B029-4414-945B-41F854D59905}"/>
  </pc:docChgLst>
  <pc:docChgLst>
    <pc:chgData name="EUREGHA Secretariat" userId="ed083c097e8648d8" providerId="LiveId" clId="{F5D3B160-319E-4318-A040-9E79F0F0DB33}"/>
    <pc:docChg chg="modSld sldOrd">
      <pc:chgData name="EUREGHA Secretariat" userId="ed083c097e8648d8" providerId="LiveId" clId="{F5D3B160-319E-4318-A040-9E79F0F0DB33}" dt="2019-09-13T08:37:22.282" v="122"/>
      <pc:docMkLst>
        <pc:docMk/>
      </pc:docMkLst>
      <pc:sldChg chg="modSp ord">
        <pc:chgData name="EUREGHA Secretariat" userId="ed083c097e8648d8" providerId="LiveId" clId="{F5D3B160-319E-4318-A040-9E79F0F0DB33}" dt="2019-09-13T08:37:22.282" v="122"/>
        <pc:sldMkLst>
          <pc:docMk/>
          <pc:sldMk cId="2590584594" sldId="376"/>
        </pc:sldMkLst>
        <pc:spChg chg="mod">
          <ac:chgData name="EUREGHA Secretariat" userId="ed083c097e8648d8" providerId="LiveId" clId="{F5D3B160-319E-4318-A040-9E79F0F0DB33}" dt="2019-09-13T08:36:00.668" v="26" actId="20577"/>
          <ac:spMkLst>
            <pc:docMk/>
            <pc:sldMk cId="2590584594" sldId="376"/>
            <ac:spMk id="8" creationId="{9EEE0EF8-854A-AA46-BF40-0EED64CD8FEA}"/>
          </ac:spMkLst>
        </pc:spChg>
      </pc:sldChg>
      <pc:sldChg chg="modSp">
        <pc:chgData name="EUREGHA Secretariat" userId="ed083c097e8648d8" providerId="LiveId" clId="{F5D3B160-319E-4318-A040-9E79F0F0DB33}" dt="2019-09-13T08:37:00.161" v="121" actId="20577"/>
        <pc:sldMkLst>
          <pc:docMk/>
          <pc:sldMk cId="3088165070" sldId="383"/>
        </pc:sldMkLst>
        <pc:spChg chg="mod">
          <ac:chgData name="EUREGHA Secretariat" userId="ed083c097e8648d8" providerId="LiveId" clId="{F5D3B160-319E-4318-A040-9E79F0F0DB33}" dt="2019-09-13T08:37:00.161" v="121" actId="20577"/>
          <ac:spMkLst>
            <pc:docMk/>
            <pc:sldMk cId="3088165070" sldId="383"/>
            <ac:spMk id="7172" creationId="{00000000-0000-0000-0000-000000000000}"/>
          </ac:spMkLst>
        </pc:spChg>
      </pc:sldChg>
    </pc:docChg>
  </pc:docChgLst>
  <pc:docChgLst>
    <pc:chgData name="EUREGHA Secretariat" userId="ed083c097e8648d8" providerId="LiveId" clId="{82FBD46A-0E6D-4597-933E-5AF352C3AD81}"/>
    <pc:docChg chg="undo redo custSel modSld">
      <pc:chgData name="EUREGHA Secretariat" userId="ed083c097e8648d8" providerId="LiveId" clId="{82FBD46A-0E6D-4597-933E-5AF352C3AD81}" dt="2019-01-28T15:06:56.095" v="1325" actId="20577"/>
      <pc:docMkLst>
        <pc:docMk/>
      </pc:docMkLst>
      <pc:sldChg chg="modSp">
        <pc:chgData name="EUREGHA Secretariat" userId="ed083c097e8648d8" providerId="LiveId" clId="{82FBD46A-0E6D-4597-933E-5AF352C3AD81}" dt="2019-01-25T14:05:59.484" v="1291" actId="113"/>
        <pc:sldMkLst>
          <pc:docMk/>
          <pc:sldMk cId="2694028965" sldId="386"/>
        </pc:sldMkLst>
        <pc:spChg chg="mod">
          <ac:chgData name="EUREGHA Secretariat" userId="ed083c097e8648d8" providerId="LiveId" clId="{82FBD46A-0E6D-4597-933E-5AF352C3AD81}" dt="2019-01-25T10:15:13.076" v="1" actId="20577"/>
          <ac:spMkLst>
            <pc:docMk/>
            <pc:sldMk cId="2694028965" sldId="386"/>
            <ac:spMk id="2" creationId="{00000000-0000-0000-0000-000000000000}"/>
          </ac:spMkLst>
        </pc:spChg>
        <pc:spChg chg="mod">
          <ac:chgData name="EUREGHA Secretariat" userId="ed083c097e8648d8" providerId="LiveId" clId="{82FBD46A-0E6D-4597-933E-5AF352C3AD81}" dt="2019-01-25T14:05:59.484" v="1291" actId="113"/>
          <ac:spMkLst>
            <pc:docMk/>
            <pc:sldMk cId="2694028965" sldId="386"/>
            <ac:spMk id="3" creationId="{00000000-0000-0000-0000-000000000000}"/>
          </ac:spMkLst>
        </pc:spChg>
      </pc:sldChg>
      <pc:sldChg chg="modSp">
        <pc:chgData name="EUREGHA Secretariat" userId="ed083c097e8648d8" providerId="LiveId" clId="{82FBD46A-0E6D-4597-933E-5AF352C3AD81}" dt="2019-01-25T14:09:02.333" v="1313" actId="2710"/>
        <pc:sldMkLst>
          <pc:docMk/>
          <pc:sldMk cId="1309935053" sldId="388"/>
        </pc:sldMkLst>
        <pc:spChg chg="mod">
          <ac:chgData name="EUREGHA Secretariat" userId="ed083c097e8648d8" providerId="LiveId" clId="{82FBD46A-0E6D-4597-933E-5AF352C3AD81}" dt="2019-01-25T14:09:02.333" v="1313" actId="2710"/>
          <ac:spMkLst>
            <pc:docMk/>
            <pc:sldMk cId="1309935053" sldId="388"/>
            <ac:spMk id="3" creationId="{AED19A58-CCF9-4055-882C-7A84946B8911}"/>
          </ac:spMkLst>
        </pc:spChg>
      </pc:sldChg>
      <pc:sldChg chg="modSp">
        <pc:chgData name="EUREGHA Secretariat" userId="ed083c097e8648d8" providerId="LiveId" clId="{82FBD46A-0E6D-4597-933E-5AF352C3AD81}" dt="2019-01-25T13:15:39.824" v="346" actId="13926"/>
        <pc:sldMkLst>
          <pc:docMk/>
          <pc:sldMk cId="3443275850" sldId="390"/>
        </pc:sldMkLst>
        <pc:spChg chg="mod">
          <ac:chgData name="EUREGHA Secretariat" userId="ed083c097e8648d8" providerId="LiveId" clId="{82FBD46A-0E6D-4597-933E-5AF352C3AD81}" dt="2019-01-25T13:15:39.824" v="346" actId="13926"/>
          <ac:spMkLst>
            <pc:docMk/>
            <pc:sldMk cId="3443275850" sldId="390"/>
            <ac:spMk id="3" creationId="{A08F9079-936D-4E61-8A04-E84D724B3ADC}"/>
          </ac:spMkLst>
        </pc:spChg>
      </pc:sldChg>
      <pc:sldChg chg="modSp">
        <pc:chgData name="EUREGHA Secretariat" userId="ed083c097e8648d8" providerId="LiveId" clId="{82FBD46A-0E6D-4597-933E-5AF352C3AD81}" dt="2019-01-25T14:03:05.487" v="1262" actId="6549"/>
        <pc:sldMkLst>
          <pc:docMk/>
          <pc:sldMk cId="3962022212" sldId="393"/>
        </pc:sldMkLst>
        <pc:spChg chg="mod">
          <ac:chgData name="EUREGHA Secretariat" userId="ed083c097e8648d8" providerId="LiveId" clId="{82FBD46A-0E6D-4597-933E-5AF352C3AD81}" dt="2019-01-25T14:03:05.487" v="1262" actId="6549"/>
          <ac:spMkLst>
            <pc:docMk/>
            <pc:sldMk cId="3962022212" sldId="393"/>
            <ac:spMk id="3" creationId="{2021C417-42E0-4BDA-9FC6-08AAFF9B444D}"/>
          </ac:spMkLst>
        </pc:spChg>
      </pc:sldChg>
      <pc:sldChg chg="delSp">
        <pc:chgData name="EUREGHA Secretariat" userId="ed083c097e8648d8" providerId="LiveId" clId="{82FBD46A-0E6D-4597-933E-5AF352C3AD81}" dt="2019-01-25T13:36:04.933" v="446" actId="478"/>
        <pc:sldMkLst>
          <pc:docMk/>
          <pc:sldMk cId="395692278" sldId="396"/>
        </pc:sldMkLst>
        <pc:grpChg chg="del">
          <ac:chgData name="EUREGHA Secretariat" userId="ed083c097e8648d8" providerId="LiveId" clId="{82FBD46A-0E6D-4597-933E-5AF352C3AD81}" dt="2019-01-25T13:36:04.933" v="446" actId="478"/>
          <ac:grpSpMkLst>
            <pc:docMk/>
            <pc:sldMk cId="395692278" sldId="396"/>
            <ac:grpSpMk id="2" creationId="{5A5304D3-C050-4151-8B1E-9360B2C20547}"/>
          </ac:grpSpMkLst>
        </pc:grpChg>
      </pc:sldChg>
      <pc:sldChg chg="modSp">
        <pc:chgData name="EUREGHA Secretariat" userId="ed083c097e8648d8" providerId="LiveId" clId="{82FBD46A-0E6D-4597-933E-5AF352C3AD81}" dt="2019-01-28T15:06:25.666" v="1322" actId="20577"/>
        <pc:sldMkLst>
          <pc:docMk/>
          <pc:sldMk cId="505338328" sldId="398"/>
        </pc:sldMkLst>
        <pc:spChg chg="mod">
          <ac:chgData name="EUREGHA Secretariat" userId="ed083c097e8648d8" providerId="LiveId" clId="{82FBD46A-0E6D-4597-933E-5AF352C3AD81}" dt="2019-01-28T15:06:25.666" v="1322" actId="20577"/>
          <ac:spMkLst>
            <pc:docMk/>
            <pc:sldMk cId="505338328" sldId="398"/>
            <ac:spMk id="3" creationId="{AED19A58-CCF9-4055-882C-7A84946B8911}"/>
          </ac:spMkLst>
        </pc:spChg>
      </pc:sldChg>
      <pc:sldChg chg="modSp">
        <pc:chgData name="EUREGHA Secretariat" userId="ed083c097e8648d8" providerId="LiveId" clId="{82FBD46A-0E6D-4597-933E-5AF352C3AD81}" dt="2019-01-28T15:06:56.095" v="1325" actId="20577"/>
        <pc:sldMkLst>
          <pc:docMk/>
          <pc:sldMk cId="4005102214" sldId="399"/>
        </pc:sldMkLst>
        <pc:spChg chg="mod">
          <ac:chgData name="EUREGHA Secretariat" userId="ed083c097e8648d8" providerId="LiveId" clId="{82FBD46A-0E6D-4597-933E-5AF352C3AD81}" dt="2019-01-28T15:06:56.095" v="1325" actId="20577"/>
          <ac:spMkLst>
            <pc:docMk/>
            <pc:sldMk cId="4005102214" sldId="399"/>
            <ac:spMk id="3" creationId="{AED19A58-CCF9-4055-882C-7A84946B8911}"/>
          </ac:spMkLst>
        </pc:spChg>
      </pc:sldChg>
      <pc:sldChg chg="modSp">
        <pc:chgData name="EUREGHA Secretariat" userId="ed083c097e8648d8" providerId="LiveId" clId="{82FBD46A-0E6D-4597-933E-5AF352C3AD81}" dt="2019-01-25T14:09:09.417" v="1314" actId="2710"/>
        <pc:sldMkLst>
          <pc:docMk/>
          <pc:sldMk cId="795847199" sldId="401"/>
        </pc:sldMkLst>
        <pc:spChg chg="mod">
          <ac:chgData name="EUREGHA Secretariat" userId="ed083c097e8648d8" providerId="LiveId" clId="{82FBD46A-0E6D-4597-933E-5AF352C3AD81}" dt="2019-01-25T14:09:09.417" v="1314" actId="2710"/>
          <ac:spMkLst>
            <pc:docMk/>
            <pc:sldMk cId="795847199" sldId="401"/>
            <ac:spMk id="3" creationId="{AED19A58-CCF9-4055-882C-7A84946B8911}"/>
          </ac:spMkLst>
        </pc:spChg>
      </pc:sldChg>
      <pc:sldChg chg="modSp">
        <pc:chgData name="EUREGHA Secretariat" userId="ed083c097e8648d8" providerId="LiveId" clId="{82FBD46A-0E6D-4597-933E-5AF352C3AD81}" dt="2019-01-25T14:07:49.916" v="1307" actId="1035"/>
        <pc:sldMkLst>
          <pc:docMk/>
          <pc:sldMk cId="3054714032" sldId="404"/>
        </pc:sldMkLst>
        <pc:grpChg chg="mod">
          <ac:chgData name="EUREGHA Secretariat" userId="ed083c097e8648d8" providerId="LiveId" clId="{82FBD46A-0E6D-4597-933E-5AF352C3AD81}" dt="2019-01-25T14:07:38.180" v="1301" actId="14826"/>
          <ac:grpSpMkLst>
            <pc:docMk/>
            <pc:sldMk cId="3054714032" sldId="404"/>
            <ac:grpSpMk id="8" creationId="{E1512343-3BDC-47A5-B6C3-1CEEE65F876F}"/>
          </ac:grpSpMkLst>
        </pc:grpChg>
        <pc:picChg chg="mod">
          <ac:chgData name="EUREGHA Secretariat" userId="ed083c097e8648d8" providerId="LiveId" clId="{82FBD46A-0E6D-4597-933E-5AF352C3AD81}" dt="2019-01-25T14:07:49.916" v="1307" actId="1035"/>
          <ac:picMkLst>
            <pc:docMk/>
            <pc:sldMk cId="3054714032" sldId="404"/>
            <ac:picMk id="15" creationId="{C2D68AB2-EC12-4817-915C-1819E39599C2}"/>
          </ac:picMkLst>
        </pc:picChg>
      </pc:sldChg>
      <pc:sldChg chg="addSp delSp modSp">
        <pc:chgData name="EUREGHA Secretariat" userId="ed083c097e8648d8" providerId="LiveId" clId="{82FBD46A-0E6D-4597-933E-5AF352C3AD81}" dt="2019-01-28T15:05:57.869" v="1317" actId="14100"/>
        <pc:sldMkLst>
          <pc:docMk/>
          <pc:sldMk cId="2086648379" sldId="405"/>
        </pc:sldMkLst>
        <pc:spChg chg="mod">
          <ac:chgData name="EUREGHA Secretariat" userId="ed083c097e8648d8" providerId="LiveId" clId="{82FBD46A-0E6D-4597-933E-5AF352C3AD81}" dt="2019-01-25T14:08:11.680" v="1309" actId="108"/>
          <ac:spMkLst>
            <pc:docMk/>
            <pc:sldMk cId="2086648379" sldId="405"/>
            <ac:spMk id="3" creationId="{E2D765F2-19A4-4AB5-951C-568D134F9234}"/>
          </ac:spMkLst>
        </pc:spChg>
        <pc:spChg chg="del">
          <ac:chgData name="EUREGHA Secretariat" userId="ed083c097e8648d8" providerId="LiveId" clId="{82FBD46A-0E6D-4597-933E-5AF352C3AD81}" dt="2019-01-25T13:30:56.885" v="404"/>
          <ac:spMkLst>
            <pc:docMk/>
            <pc:sldMk cId="2086648379" sldId="405"/>
            <ac:spMk id="11" creationId="{CF94F661-6DA7-4AB1-9FBB-EDD65CA90946}"/>
          </ac:spMkLst>
        </pc:spChg>
        <pc:spChg chg="del mod">
          <ac:chgData name="EUREGHA Secretariat" userId="ed083c097e8648d8" providerId="LiveId" clId="{82FBD46A-0E6D-4597-933E-5AF352C3AD81}" dt="2019-01-25T13:31:07.734" v="407" actId="478"/>
          <ac:spMkLst>
            <pc:docMk/>
            <pc:sldMk cId="2086648379" sldId="405"/>
            <ac:spMk id="16" creationId="{E62F48A0-F9B6-492D-84B8-1B80E547531D}"/>
          </ac:spMkLst>
        </pc:spChg>
        <pc:spChg chg="add mod">
          <ac:chgData name="EUREGHA Secretariat" userId="ed083c097e8648d8" providerId="LiveId" clId="{82FBD46A-0E6D-4597-933E-5AF352C3AD81}" dt="2019-01-28T15:05:57.869" v="1317" actId="14100"/>
          <ac:spMkLst>
            <pc:docMk/>
            <pc:sldMk cId="2086648379" sldId="405"/>
            <ac:spMk id="21" creationId="{70763464-218B-4517-B6DA-AB8BAB6C0AFF}"/>
          </ac:spMkLst>
        </pc:spChg>
        <pc:spChg chg="add mod">
          <ac:chgData name="EUREGHA Secretariat" userId="ed083c097e8648d8" providerId="LiveId" clId="{82FBD46A-0E6D-4597-933E-5AF352C3AD81}" dt="2019-01-25T13:35:47.179" v="445" actId="1076"/>
          <ac:spMkLst>
            <pc:docMk/>
            <pc:sldMk cId="2086648379" sldId="405"/>
            <ac:spMk id="24" creationId="{EBFAD0FF-833B-44BA-9FFF-56A1F1787BF3}"/>
          </ac:spMkLst>
        </pc:spChg>
        <pc:grpChg chg="del">
          <ac:chgData name="EUREGHA Secretariat" userId="ed083c097e8648d8" providerId="LiveId" clId="{82FBD46A-0E6D-4597-933E-5AF352C3AD81}" dt="2019-01-25T13:31:12.342" v="409" actId="478"/>
          <ac:grpSpMkLst>
            <pc:docMk/>
            <pc:sldMk cId="2086648379" sldId="405"/>
            <ac:grpSpMk id="2" creationId="{5A5304D3-C050-4151-8B1E-9360B2C20547}"/>
          </ac:grpSpMkLst>
        </pc:grpChg>
        <pc:picChg chg="del mod modCrop">
          <ac:chgData name="EUREGHA Secretariat" userId="ed083c097e8648d8" providerId="LiveId" clId="{82FBD46A-0E6D-4597-933E-5AF352C3AD81}" dt="2019-01-25T13:28:38.528" v="359"/>
          <ac:picMkLst>
            <pc:docMk/>
            <pc:sldMk cId="2086648379" sldId="405"/>
            <ac:picMk id="7" creationId="{75932C1E-B17B-466D-BDAA-5658A285ED6C}"/>
          </ac:picMkLst>
        </pc:picChg>
        <pc:picChg chg="del">
          <ac:chgData name="EUREGHA Secretariat" userId="ed083c097e8648d8" providerId="LiveId" clId="{82FBD46A-0E6D-4597-933E-5AF352C3AD81}" dt="2019-01-25T13:31:09.583" v="408" actId="478"/>
          <ac:picMkLst>
            <pc:docMk/>
            <pc:sldMk cId="2086648379" sldId="405"/>
            <ac:picMk id="8" creationId="{7AD1FE54-B18A-4667-B331-0D5945F6CB1A}"/>
          </ac:picMkLst>
        </pc:picChg>
        <pc:picChg chg="add del mod modCrop">
          <ac:chgData name="EUREGHA Secretariat" userId="ed083c097e8648d8" providerId="LiveId" clId="{82FBD46A-0E6D-4597-933E-5AF352C3AD81}" dt="2019-01-25T13:27:46.210" v="352" actId="478"/>
          <ac:picMkLst>
            <pc:docMk/>
            <pc:sldMk cId="2086648379" sldId="405"/>
            <ac:picMk id="10" creationId="{3A345C24-F871-4176-9E60-22B23A23E12C}"/>
          </ac:picMkLst>
        </pc:picChg>
        <pc:picChg chg="del">
          <ac:chgData name="EUREGHA Secretariat" userId="ed083c097e8648d8" providerId="LiveId" clId="{82FBD46A-0E6D-4597-933E-5AF352C3AD81}" dt="2019-01-25T13:31:00.542" v="405" actId="478"/>
          <ac:picMkLst>
            <pc:docMk/>
            <pc:sldMk cId="2086648379" sldId="405"/>
            <ac:picMk id="17" creationId="{D9E01AC7-E8B0-4577-80EF-F689311D419F}"/>
          </ac:picMkLst>
        </pc:picChg>
        <pc:picChg chg="del">
          <ac:chgData name="EUREGHA Secretariat" userId="ed083c097e8648d8" providerId="LiveId" clId="{82FBD46A-0E6D-4597-933E-5AF352C3AD81}" dt="2019-01-25T13:31:00.542" v="405" actId="478"/>
          <ac:picMkLst>
            <pc:docMk/>
            <pc:sldMk cId="2086648379" sldId="405"/>
            <ac:picMk id="18" creationId="{97B246D2-DDED-45FF-A6AF-6D14131D9EC5}"/>
          </ac:picMkLst>
        </pc:picChg>
        <pc:picChg chg="del">
          <ac:chgData name="EUREGHA Secretariat" userId="ed083c097e8648d8" providerId="LiveId" clId="{82FBD46A-0E6D-4597-933E-5AF352C3AD81}" dt="2019-01-25T13:31:00.542" v="405" actId="478"/>
          <ac:picMkLst>
            <pc:docMk/>
            <pc:sldMk cId="2086648379" sldId="405"/>
            <ac:picMk id="19" creationId="{38982020-B785-41F4-BC5C-8E87EDEA8D8D}"/>
          </ac:picMkLst>
        </pc:picChg>
        <pc:picChg chg="add mod">
          <ac:chgData name="EUREGHA Secretariat" userId="ed083c097e8648d8" providerId="LiveId" clId="{82FBD46A-0E6D-4597-933E-5AF352C3AD81}" dt="2019-01-25T13:29:46.404" v="381" actId="1035"/>
          <ac:picMkLst>
            <pc:docMk/>
            <pc:sldMk cId="2086648379" sldId="405"/>
            <ac:picMk id="20" creationId="{65EFA966-0BCC-4127-926E-7AFC702F17B0}"/>
          </ac:picMkLst>
        </pc:picChg>
        <pc:picChg chg="add mod modCrop">
          <ac:chgData name="EUREGHA Secretariat" userId="ed083c097e8648d8" providerId="LiveId" clId="{82FBD46A-0E6D-4597-933E-5AF352C3AD81}" dt="2019-01-25T13:31:41.370" v="414" actId="732"/>
          <ac:picMkLst>
            <pc:docMk/>
            <pc:sldMk cId="2086648379" sldId="405"/>
            <ac:picMk id="23" creationId="{AB1F3667-B535-4BAD-9831-FCF14F57B159}"/>
          </ac:picMkLst>
        </pc:picChg>
        <pc:picChg chg="del">
          <ac:chgData name="EUREGHA Secretariat" userId="ed083c097e8648d8" providerId="LiveId" clId="{82FBD46A-0E6D-4597-933E-5AF352C3AD81}" dt="2019-01-25T13:30:51.911" v="403"/>
          <ac:picMkLst>
            <pc:docMk/>
            <pc:sldMk cId="2086648379" sldId="405"/>
            <ac:picMk id="28" creationId="{94CFA5B4-8581-4BF5-A26B-982C4C3305E9}"/>
          </ac:picMkLst>
        </pc:picChg>
      </pc:sldChg>
    </pc:docChg>
  </pc:docChgLst>
  <pc:docChgLst>
    <pc:chgData name="EUREGHA Secretariat" userId="ed083c097e8648d8" providerId="LiveId" clId="{EC247C30-936C-4FF3-8300-6932760B27A6}"/>
  </pc:docChgLst>
  <pc:docChgLst>
    <pc:chgData name="EUREGHA Secretariat" userId="ed083c097e8648d8" providerId="LiveId" clId="{86CD6A9D-3605-44DA-A0E5-09077C3EF812}"/>
  </pc:docChgLst>
  <pc:docChgLst>
    <pc:chgData name="EUREGHA Secretariat" userId="ed083c097e8648d8" providerId="LiveId" clId="{F0960584-EF6B-0F4A-BD12-C921C3CA6331}"/>
  </pc:docChgLst>
  <pc:docChgLst>
    <pc:chgData name="EUREGHA Secretariat" userId="ed083c097e8648d8" providerId="LiveId" clId="{0E290166-C961-4D82-95BE-F3DECEB093EA}"/>
  </pc:docChgLst>
  <pc:docChgLst>
    <pc:chgData name="EUREGHA Secretariat" userId="ed083c097e8648d8" providerId="LiveId" clId="{CE54D2FC-BABA-4255-823B-38523826C644}"/>
    <pc:docChg chg="undo custSel delSld modSld">
      <pc:chgData name="EUREGHA Secretariat" userId="ed083c097e8648d8" providerId="LiveId" clId="{CE54D2FC-BABA-4255-823B-38523826C644}" dt="2019-03-07T14:45:25.346" v="489" actId="20577"/>
      <pc:docMkLst>
        <pc:docMk/>
      </pc:docMkLst>
      <pc:sldChg chg="addSp delSp modSp">
        <pc:chgData name="EUREGHA Secretariat" userId="ed083c097e8648d8" providerId="LiveId" clId="{CE54D2FC-BABA-4255-823B-38523826C644}" dt="2019-02-11T16:13:52.195" v="336" actId="20577"/>
        <pc:sldMkLst>
          <pc:docMk/>
          <pc:sldMk cId="2708279944" sldId="375"/>
        </pc:sldMkLst>
        <pc:spChg chg="mod">
          <ac:chgData name="EUREGHA Secretariat" userId="ed083c097e8648d8" providerId="LiveId" clId="{CE54D2FC-BABA-4255-823B-38523826C644}" dt="2019-02-11T16:13:52.195" v="336" actId="20577"/>
          <ac:spMkLst>
            <pc:docMk/>
            <pc:sldMk cId="2708279944" sldId="375"/>
            <ac:spMk id="7" creationId="{AEE1646E-52E1-4DA4-80AA-89968D67769D}"/>
          </ac:spMkLst>
        </pc:spChg>
        <pc:picChg chg="add del mod">
          <ac:chgData name="EUREGHA Secretariat" userId="ed083c097e8648d8" providerId="LiveId" clId="{CE54D2FC-BABA-4255-823B-38523826C644}" dt="2019-02-11T16:11:28.303" v="244" actId="478"/>
          <ac:picMkLst>
            <pc:docMk/>
            <pc:sldMk cId="2708279944" sldId="375"/>
            <ac:picMk id="5" creationId="{7D5E17B3-1AC7-4A5D-9053-D72C9F891B41}"/>
          </ac:picMkLst>
        </pc:picChg>
        <pc:picChg chg="mod">
          <ac:chgData name="EUREGHA Secretariat" userId="ed083c097e8648d8" providerId="LiveId" clId="{CE54D2FC-BABA-4255-823B-38523826C644}" dt="2019-02-11T16:11:19.342" v="241" actId="1076"/>
          <ac:picMkLst>
            <pc:docMk/>
            <pc:sldMk cId="2708279944" sldId="375"/>
            <ac:picMk id="9" creationId="{9E8DF6D9-4FD6-4A54-8C7B-2178EFFE5F32}"/>
          </ac:picMkLst>
        </pc:picChg>
      </pc:sldChg>
      <pc:sldChg chg="modSp">
        <pc:chgData name="EUREGHA Secretariat" userId="ed083c097e8648d8" providerId="LiveId" clId="{CE54D2FC-BABA-4255-823B-38523826C644}" dt="2019-03-07T14:45:25.346" v="489" actId="20577"/>
        <pc:sldMkLst>
          <pc:docMk/>
          <pc:sldMk cId="2590584594" sldId="376"/>
        </pc:sldMkLst>
        <pc:spChg chg="mod">
          <ac:chgData name="EUREGHA Secretariat" userId="ed083c097e8648d8" providerId="LiveId" clId="{CE54D2FC-BABA-4255-823B-38523826C644}" dt="2019-03-07T14:45:25.346" v="489" actId="20577"/>
          <ac:spMkLst>
            <pc:docMk/>
            <pc:sldMk cId="2590584594" sldId="376"/>
            <ac:spMk id="8" creationId="{9EEE0EF8-854A-AA46-BF40-0EED64CD8FEA}"/>
          </ac:spMkLst>
        </pc:spChg>
      </pc:sldChg>
      <pc:sldChg chg="modSp">
        <pc:chgData name="EUREGHA Secretariat" userId="ed083c097e8648d8" providerId="LiveId" clId="{CE54D2FC-BABA-4255-823B-38523826C644}" dt="2019-02-11T16:06:59.913" v="72" actId="20577"/>
        <pc:sldMkLst>
          <pc:docMk/>
          <pc:sldMk cId="3088165070" sldId="383"/>
        </pc:sldMkLst>
        <pc:spChg chg="mod">
          <ac:chgData name="EUREGHA Secretariat" userId="ed083c097e8648d8" providerId="LiveId" clId="{CE54D2FC-BABA-4255-823B-38523826C644}" dt="2019-02-11T16:06:59.913" v="72" actId="20577"/>
          <ac:spMkLst>
            <pc:docMk/>
            <pc:sldMk cId="3088165070" sldId="383"/>
            <ac:spMk id="7172" creationId="{00000000-0000-0000-0000-000000000000}"/>
          </ac:spMkLst>
        </pc:spChg>
      </pc:sldChg>
      <pc:sldChg chg="addSp modSp">
        <pc:chgData name="EUREGHA Secretariat" userId="ed083c097e8648d8" providerId="LiveId" clId="{CE54D2FC-BABA-4255-823B-38523826C644}" dt="2019-03-07T11:48:40.387" v="378" actId="14100"/>
        <pc:sldMkLst>
          <pc:docMk/>
          <pc:sldMk cId="2694028965" sldId="386"/>
        </pc:sldMkLst>
        <pc:spChg chg="mod">
          <ac:chgData name="EUREGHA Secretariat" userId="ed083c097e8648d8" providerId="LiveId" clId="{CE54D2FC-BABA-4255-823B-38523826C644}" dt="2019-03-07T11:48:40.387" v="378" actId="14100"/>
          <ac:spMkLst>
            <pc:docMk/>
            <pc:sldMk cId="2694028965" sldId="386"/>
            <ac:spMk id="3" creationId="{00000000-0000-0000-0000-000000000000}"/>
          </ac:spMkLst>
        </pc:spChg>
        <pc:spChg chg="add mod">
          <ac:chgData name="EUREGHA Secretariat" userId="ed083c097e8648d8" providerId="LiveId" clId="{CE54D2FC-BABA-4255-823B-38523826C644}" dt="2019-03-07T11:48:19.799" v="356" actId="14100"/>
          <ac:spMkLst>
            <pc:docMk/>
            <pc:sldMk cId="2694028965" sldId="386"/>
            <ac:spMk id="4" creationId="{EDD8457A-CBAC-4AA9-B3E0-C2A72E090544}"/>
          </ac:spMkLst>
        </pc:spChg>
      </pc:sldChg>
      <pc:sldChg chg="modSp">
        <pc:chgData name="EUREGHA Secretariat" userId="ed083c097e8648d8" providerId="LiveId" clId="{CE54D2FC-BABA-4255-823B-38523826C644}" dt="2019-03-07T11:52:51.787" v="485" actId="113"/>
        <pc:sldMkLst>
          <pc:docMk/>
          <pc:sldMk cId="1309935053" sldId="388"/>
        </pc:sldMkLst>
        <pc:spChg chg="mod">
          <ac:chgData name="EUREGHA Secretariat" userId="ed083c097e8648d8" providerId="LiveId" clId="{CE54D2FC-BABA-4255-823B-38523826C644}" dt="2019-03-07T11:52:51.787" v="485" actId="113"/>
          <ac:spMkLst>
            <pc:docMk/>
            <pc:sldMk cId="1309935053" sldId="388"/>
            <ac:spMk id="3" creationId="{AED19A58-CCF9-4055-882C-7A84946B8911}"/>
          </ac:spMkLst>
        </pc:spChg>
      </pc:sldChg>
      <pc:sldChg chg="modSp">
        <pc:chgData name="EUREGHA Secretariat" userId="ed083c097e8648d8" providerId="LiveId" clId="{CE54D2FC-BABA-4255-823B-38523826C644}" dt="2019-03-07T11:44:20.714" v="346" actId="20577"/>
        <pc:sldMkLst>
          <pc:docMk/>
          <pc:sldMk cId="3443275850" sldId="390"/>
        </pc:sldMkLst>
        <pc:spChg chg="mod">
          <ac:chgData name="EUREGHA Secretariat" userId="ed083c097e8648d8" providerId="LiveId" clId="{CE54D2FC-BABA-4255-823B-38523826C644}" dt="2019-03-07T11:44:20.714" v="346" actId="20577"/>
          <ac:spMkLst>
            <pc:docMk/>
            <pc:sldMk cId="3443275850" sldId="390"/>
            <ac:spMk id="3" creationId="{A08F9079-936D-4E61-8A04-E84D724B3ADC}"/>
          </ac:spMkLst>
        </pc:spChg>
      </pc:sldChg>
      <pc:sldChg chg="modSp">
        <pc:chgData name="EUREGHA Secretariat" userId="ed083c097e8648d8" providerId="LiveId" clId="{CE54D2FC-BABA-4255-823B-38523826C644}" dt="2019-03-07T11:43:38.487" v="337" actId="313"/>
        <pc:sldMkLst>
          <pc:docMk/>
          <pc:sldMk cId="505338328" sldId="398"/>
        </pc:sldMkLst>
        <pc:spChg chg="mod">
          <ac:chgData name="EUREGHA Secretariat" userId="ed083c097e8648d8" providerId="LiveId" clId="{CE54D2FC-BABA-4255-823B-38523826C644}" dt="2019-03-07T11:43:38.487" v="337" actId="313"/>
          <ac:spMkLst>
            <pc:docMk/>
            <pc:sldMk cId="505338328" sldId="398"/>
            <ac:spMk id="3" creationId="{AED19A58-CCF9-4055-882C-7A84946B8911}"/>
          </ac:spMkLst>
        </pc:spChg>
      </pc:sldChg>
      <pc:sldChg chg="modSp">
        <pc:chgData name="EUREGHA Secretariat" userId="ed083c097e8648d8" providerId="LiveId" clId="{CE54D2FC-BABA-4255-823B-38523826C644}" dt="2019-03-07T11:44:04.021" v="339" actId="20577"/>
        <pc:sldMkLst>
          <pc:docMk/>
          <pc:sldMk cId="795847199" sldId="401"/>
        </pc:sldMkLst>
        <pc:spChg chg="mod">
          <ac:chgData name="EUREGHA Secretariat" userId="ed083c097e8648d8" providerId="LiveId" clId="{CE54D2FC-BABA-4255-823B-38523826C644}" dt="2019-03-07T11:44:04.021" v="339" actId="20577"/>
          <ac:spMkLst>
            <pc:docMk/>
            <pc:sldMk cId="795847199" sldId="401"/>
            <ac:spMk id="3" creationId="{AED19A58-CCF9-4055-882C-7A84946B8911}"/>
          </ac:spMkLst>
        </pc:spChg>
      </pc:sldChg>
      <pc:sldChg chg="modSp del">
        <pc:chgData name="EUREGHA Secretariat" userId="ed083c097e8648d8" providerId="LiveId" clId="{CE54D2FC-BABA-4255-823B-38523826C644}" dt="2019-03-07T11:48:44.339" v="379" actId="2696"/>
        <pc:sldMkLst>
          <pc:docMk/>
          <pc:sldMk cId="4063830009" sldId="402"/>
        </pc:sldMkLst>
        <pc:spChg chg="mod">
          <ac:chgData name="EUREGHA Secretariat" userId="ed083c097e8648d8" providerId="LiveId" clId="{CE54D2FC-BABA-4255-823B-38523826C644}" dt="2019-03-07T11:47:44.575" v="350" actId="20577"/>
          <ac:spMkLst>
            <pc:docMk/>
            <pc:sldMk cId="4063830009" sldId="402"/>
            <ac:spMk id="3" creationId="{00000000-0000-0000-0000-000000000000}"/>
          </ac:spMkLst>
        </pc:spChg>
      </pc:sldChg>
    </pc:docChg>
  </pc:docChgLst>
  <pc:docChgLst>
    <pc:chgData name="EUREGHA Secretariat" userId="ed083c097e8648d8" providerId="LiveId" clId="{0AF9E738-309D-44C3-8DBC-27D52753C229}"/>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22.png"/></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74D58A-B260-A447-B8BB-F6A0FA8A05F2}" type="doc">
      <dgm:prSet loTypeId="urn:microsoft.com/office/officeart/2005/8/layout/pList1" loCatId="" qsTypeId="urn:microsoft.com/office/officeart/2005/8/quickstyle/simple4" qsCatId="simple" csTypeId="urn:microsoft.com/office/officeart/2005/8/colors/accent1_2" csCatId="accent1" phldr="1"/>
      <dgm:spPr/>
      <dgm:t>
        <a:bodyPr/>
        <a:lstStyle/>
        <a:p>
          <a:endParaRPr lang="en-US"/>
        </a:p>
      </dgm:t>
    </dgm:pt>
    <dgm:pt modelId="{A507D882-9A98-2F41-A2A8-F3DC1112EB0A}">
      <dgm:prSet phldrT="[Texto]" custT="1"/>
      <dgm:spPr/>
      <dgm:t>
        <a:bodyPr/>
        <a:lstStyle/>
        <a:p>
          <a:r>
            <a:rPr lang="en-US" sz="1400" b="0" i="0" dirty="0">
              <a:latin typeface="+mj-lt"/>
            </a:rPr>
            <a:t>Global Challenges, Territorial Answers: The Future of Health in Europe (09/10/18)  </a:t>
          </a:r>
          <a:r>
            <a:rPr lang="en-US" sz="1400" b="1" i="0" dirty="0">
              <a:latin typeface="+mj-lt"/>
            </a:rPr>
            <a:t>with Commissioner </a:t>
          </a:r>
          <a:r>
            <a:rPr lang="en-GB" sz="1400" b="1" i="0" dirty="0">
              <a:latin typeface="+mj-lt"/>
            </a:rPr>
            <a:t>Vytenis Andriukaitis</a:t>
          </a:r>
          <a:r>
            <a:rPr lang="en-US" sz="1400" b="1" i="0" dirty="0">
              <a:latin typeface="+mj-lt"/>
            </a:rPr>
            <a:t> </a:t>
          </a:r>
        </a:p>
      </dgm:t>
    </dgm:pt>
    <dgm:pt modelId="{3785D690-F487-9740-8386-258DEF1721C0}" type="parTrans" cxnId="{47E2BFCC-26AA-FD4F-9C44-A08E11052B4F}">
      <dgm:prSet/>
      <dgm:spPr/>
      <dgm:t>
        <a:bodyPr/>
        <a:lstStyle/>
        <a:p>
          <a:endParaRPr lang="en-US"/>
        </a:p>
      </dgm:t>
    </dgm:pt>
    <dgm:pt modelId="{6DA9322A-A832-8342-96AE-E8F587C769DC}" type="sibTrans" cxnId="{47E2BFCC-26AA-FD4F-9C44-A08E11052B4F}">
      <dgm:prSet/>
      <dgm:spPr/>
      <dgm:t>
        <a:bodyPr/>
        <a:lstStyle/>
        <a:p>
          <a:endParaRPr lang="en-US"/>
        </a:p>
      </dgm:t>
    </dgm:pt>
    <dgm:pt modelId="{0677C590-7196-6646-A699-A27F45ACAB58}" type="pres">
      <dgm:prSet presAssocID="{EF74D58A-B260-A447-B8BB-F6A0FA8A05F2}" presName="Name0" presStyleCnt="0">
        <dgm:presLayoutVars>
          <dgm:dir/>
          <dgm:resizeHandles val="exact"/>
        </dgm:presLayoutVars>
      </dgm:prSet>
      <dgm:spPr/>
    </dgm:pt>
    <dgm:pt modelId="{5C5F2C60-5069-1E45-83B3-54282E9E8BEE}" type="pres">
      <dgm:prSet presAssocID="{A507D882-9A98-2F41-A2A8-F3DC1112EB0A}" presName="compNode" presStyleCnt="0"/>
      <dgm:spPr/>
    </dgm:pt>
    <dgm:pt modelId="{8AA71B79-62B8-EA48-9FDA-CB6931B74B3C}" type="pres">
      <dgm:prSet presAssocID="{A507D882-9A98-2F41-A2A8-F3DC1112EB0A}" presName="pict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65532909-F317-BE43-85F7-55DDFD6138E6}" type="pres">
      <dgm:prSet presAssocID="{A507D882-9A98-2F41-A2A8-F3DC1112EB0A}" presName="textRect" presStyleLbl="revTx" presStyleIdx="0" presStyleCnt="1" custScaleY="121069">
        <dgm:presLayoutVars>
          <dgm:bulletEnabled val="1"/>
        </dgm:presLayoutVars>
      </dgm:prSet>
      <dgm:spPr/>
    </dgm:pt>
  </dgm:ptLst>
  <dgm:cxnLst>
    <dgm:cxn modelId="{77B05409-3E7E-1A44-BCD9-7E006B83E3F0}" type="presOf" srcId="{EF74D58A-B260-A447-B8BB-F6A0FA8A05F2}" destId="{0677C590-7196-6646-A699-A27F45ACAB58}" srcOrd="0" destOrd="0" presId="urn:microsoft.com/office/officeart/2005/8/layout/pList1"/>
    <dgm:cxn modelId="{3ECCAB31-B25C-DA4D-8532-523D2CB9C566}" type="presOf" srcId="{A507D882-9A98-2F41-A2A8-F3DC1112EB0A}" destId="{65532909-F317-BE43-85F7-55DDFD6138E6}" srcOrd="0" destOrd="0" presId="urn:microsoft.com/office/officeart/2005/8/layout/pList1"/>
    <dgm:cxn modelId="{47E2BFCC-26AA-FD4F-9C44-A08E11052B4F}" srcId="{EF74D58A-B260-A447-B8BB-F6A0FA8A05F2}" destId="{A507D882-9A98-2F41-A2A8-F3DC1112EB0A}" srcOrd="0" destOrd="0" parTransId="{3785D690-F487-9740-8386-258DEF1721C0}" sibTransId="{6DA9322A-A832-8342-96AE-E8F587C769DC}"/>
    <dgm:cxn modelId="{8D149A59-6588-7947-A675-82B211D7BF6B}" type="presParOf" srcId="{0677C590-7196-6646-A699-A27F45ACAB58}" destId="{5C5F2C60-5069-1E45-83B3-54282E9E8BEE}" srcOrd="0" destOrd="0" presId="urn:microsoft.com/office/officeart/2005/8/layout/pList1"/>
    <dgm:cxn modelId="{742AD1D6-6843-EE4E-8547-0E2BFE0F4F64}" type="presParOf" srcId="{5C5F2C60-5069-1E45-83B3-54282E9E8BEE}" destId="{8AA71B79-62B8-EA48-9FDA-CB6931B74B3C}" srcOrd="0" destOrd="0" presId="urn:microsoft.com/office/officeart/2005/8/layout/pList1"/>
    <dgm:cxn modelId="{414B2E7A-81F8-CA40-A639-8352D7DBAC6D}" type="presParOf" srcId="{5C5F2C60-5069-1E45-83B3-54282E9E8BEE}" destId="{65532909-F317-BE43-85F7-55DDFD6138E6}"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6B496F-FCA4-2642-80E1-321EE4175315}" type="doc">
      <dgm:prSet loTypeId="urn:microsoft.com/office/officeart/2005/8/layout/pList1" loCatId="" qsTypeId="urn:microsoft.com/office/officeart/2005/8/quickstyle/simple4" qsCatId="simple" csTypeId="urn:microsoft.com/office/officeart/2005/8/colors/accent1_2" csCatId="accent1" phldr="1"/>
      <dgm:spPr/>
      <dgm:t>
        <a:bodyPr/>
        <a:lstStyle/>
        <a:p>
          <a:endParaRPr lang="en-US"/>
        </a:p>
      </dgm:t>
    </dgm:pt>
    <dgm:pt modelId="{7B840B3F-33AA-7A45-ADB0-44FFF24C8C0D}">
      <dgm:prSet phldrT="[Texto]" custT="1"/>
      <dgm:spPr/>
      <dgm:t>
        <a:bodyPr/>
        <a:lstStyle/>
        <a:p>
          <a:r>
            <a:rPr lang="en-US" sz="1400" b="0" i="0" dirty="0" err="1">
              <a:latin typeface="+mj-lt"/>
            </a:rPr>
            <a:t>CoR</a:t>
          </a:r>
          <a:r>
            <a:rPr lang="en-US" sz="1400" b="0" i="0" dirty="0">
              <a:latin typeface="+mj-lt"/>
            </a:rPr>
            <a:t> Interregional Group on Health and Wellbeing: “Active and Healthy Ageing” (17/06/19)</a:t>
          </a:r>
        </a:p>
      </dgm:t>
    </dgm:pt>
    <dgm:pt modelId="{390E8E24-BE72-7548-8D86-79B2BF186C04}" type="parTrans" cxnId="{3173D508-E585-8143-8F11-18726EB1F504}">
      <dgm:prSet/>
      <dgm:spPr/>
      <dgm:t>
        <a:bodyPr/>
        <a:lstStyle/>
        <a:p>
          <a:endParaRPr lang="en-US"/>
        </a:p>
      </dgm:t>
    </dgm:pt>
    <dgm:pt modelId="{DCC1F62C-36D6-B94A-B577-8EF6510ACAA0}" type="sibTrans" cxnId="{3173D508-E585-8143-8F11-18726EB1F504}">
      <dgm:prSet/>
      <dgm:spPr/>
      <dgm:t>
        <a:bodyPr/>
        <a:lstStyle/>
        <a:p>
          <a:endParaRPr lang="en-US"/>
        </a:p>
      </dgm:t>
    </dgm:pt>
    <dgm:pt modelId="{DA1A9DF6-DEB9-5748-A8B9-C88D63B3E9B0}">
      <dgm:prSet phldrT="[Texto]" custT="1"/>
      <dgm:spPr/>
      <dgm:t>
        <a:bodyPr/>
        <a:lstStyle/>
        <a:p>
          <a:r>
            <a:rPr lang="en-US" sz="1400" b="0" i="0" dirty="0" err="1">
              <a:latin typeface="+mj-lt"/>
            </a:rPr>
            <a:t>CoR</a:t>
          </a:r>
          <a:r>
            <a:rPr lang="en-US" sz="1400" b="0" i="0" dirty="0">
              <a:latin typeface="+mj-lt"/>
            </a:rPr>
            <a:t> Interregional Group on Health and Wellbeing: Value-Based healthcare in Europe: challenges and opportunities (18/04/19)</a:t>
          </a:r>
        </a:p>
      </dgm:t>
    </dgm:pt>
    <dgm:pt modelId="{44E6C04F-A590-FF4B-9A9B-DE331B971AE4}" type="parTrans" cxnId="{70D32084-9906-5140-A344-EDAA7D59609B}">
      <dgm:prSet/>
      <dgm:spPr/>
      <dgm:t>
        <a:bodyPr/>
        <a:lstStyle/>
        <a:p>
          <a:endParaRPr lang="en-US"/>
        </a:p>
      </dgm:t>
    </dgm:pt>
    <dgm:pt modelId="{1CAE06A6-84E4-124C-84D0-D02B68851BDB}" type="sibTrans" cxnId="{70D32084-9906-5140-A344-EDAA7D59609B}">
      <dgm:prSet/>
      <dgm:spPr/>
      <dgm:t>
        <a:bodyPr/>
        <a:lstStyle/>
        <a:p>
          <a:endParaRPr lang="en-US"/>
        </a:p>
      </dgm:t>
    </dgm:pt>
    <dgm:pt modelId="{221CBBA8-93FF-1D46-965B-23DD980F81DC}">
      <dgm:prSet phldrT="[Texto]" custT="1"/>
      <dgm:spPr/>
      <dgm:t>
        <a:bodyPr/>
        <a:lstStyle/>
        <a:p>
          <a:r>
            <a:rPr lang="en-US" sz="1400" b="0" i="0" dirty="0" err="1">
              <a:latin typeface="+mj-lt"/>
            </a:rPr>
            <a:t>CoR</a:t>
          </a:r>
          <a:r>
            <a:rPr lang="en-US" sz="1400" b="0" i="0" dirty="0">
              <a:latin typeface="+mj-lt"/>
            </a:rPr>
            <a:t> Interregional Group on Health and Wellbeing (IRGHW) – Constitutive meeting (07/02/19)</a:t>
          </a:r>
        </a:p>
      </dgm:t>
    </dgm:pt>
    <dgm:pt modelId="{F6543FC1-E0DE-E545-AAD7-02323B21B375}" type="parTrans" cxnId="{1F61B59A-457C-DF4F-A9C6-3A955C995062}">
      <dgm:prSet/>
      <dgm:spPr/>
      <dgm:t>
        <a:bodyPr/>
        <a:lstStyle/>
        <a:p>
          <a:endParaRPr lang="en-US"/>
        </a:p>
      </dgm:t>
    </dgm:pt>
    <dgm:pt modelId="{7F21A16A-7F57-1249-811B-BEE3349EC273}" type="sibTrans" cxnId="{1F61B59A-457C-DF4F-A9C6-3A955C995062}">
      <dgm:prSet/>
      <dgm:spPr/>
      <dgm:t>
        <a:bodyPr/>
        <a:lstStyle/>
        <a:p>
          <a:endParaRPr lang="en-US"/>
        </a:p>
      </dgm:t>
    </dgm:pt>
    <dgm:pt modelId="{E926A806-C1EF-8A47-830F-0CBA0110D382}">
      <dgm:prSet custT="1"/>
      <dgm:spPr/>
      <dgm:t>
        <a:bodyPr/>
        <a:lstStyle/>
        <a:p>
          <a:r>
            <a:rPr lang="en-US" sz="1400" b="0" i="0" dirty="0" err="1">
              <a:latin typeface="+mj-lt"/>
            </a:rPr>
            <a:t>CoR</a:t>
          </a:r>
          <a:r>
            <a:rPr lang="en-US" sz="1400" b="0" i="0" dirty="0">
              <a:latin typeface="+mj-lt"/>
            </a:rPr>
            <a:t> Interregional Group on Health and Wellbeing: “Healthcare in Cross-Border Regions” (26/06/19)</a:t>
          </a:r>
        </a:p>
      </dgm:t>
    </dgm:pt>
    <dgm:pt modelId="{B3A7DE9F-27A9-A241-BE23-5B1A48C335CA}" type="parTrans" cxnId="{0D31C274-CC81-4A42-B839-AA319789E967}">
      <dgm:prSet/>
      <dgm:spPr/>
      <dgm:t>
        <a:bodyPr/>
        <a:lstStyle/>
        <a:p>
          <a:endParaRPr lang="en-US"/>
        </a:p>
      </dgm:t>
    </dgm:pt>
    <dgm:pt modelId="{DB69B820-2FFB-F747-A1E6-9D29C8A94CD6}" type="sibTrans" cxnId="{0D31C274-CC81-4A42-B839-AA319789E967}">
      <dgm:prSet/>
      <dgm:spPr/>
      <dgm:t>
        <a:bodyPr/>
        <a:lstStyle/>
        <a:p>
          <a:endParaRPr lang="en-US"/>
        </a:p>
      </dgm:t>
    </dgm:pt>
    <dgm:pt modelId="{1444E2E2-B814-704B-B78F-47FBAE0743D5}">
      <dgm:prSet custT="1"/>
      <dgm:spPr/>
      <dgm:t>
        <a:bodyPr/>
        <a:lstStyle/>
        <a:p>
          <a:r>
            <a:rPr lang="en-US" sz="1400" b="0" i="0" dirty="0" err="1">
              <a:latin typeface="+mj-lt"/>
            </a:rPr>
            <a:t>CoR</a:t>
          </a:r>
          <a:r>
            <a:rPr lang="en-US" sz="1400" b="0" i="0" dirty="0">
              <a:latin typeface="+mj-lt"/>
            </a:rPr>
            <a:t> Interregional Group on health and Wellbeing – Meeting on “Integrated Care in Europe: The Way Ahead” (06/12/19)</a:t>
          </a:r>
        </a:p>
      </dgm:t>
    </dgm:pt>
    <dgm:pt modelId="{A87DBCB5-013B-844F-B314-E14845505659}" type="parTrans" cxnId="{0A0D6615-7A2A-9F44-BA39-90594536E908}">
      <dgm:prSet/>
      <dgm:spPr/>
      <dgm:t>
        <a:bodyPr/>
        <a:lstStyle/>
        <a:p>
          <a:endParaRPr lang="en-US"/>
        </a:p>
      </dgm:t>
    </dgm:pt>
    <dgm:pt modelId="{19CE6DEA-927F-D145-8DB3-405CA4DB5733}" type="sibTrans" cxnId="{0A0D6615-7A2A-9F44-BA39-90594536E908}">
      <dgm:prSet/>
      <dgm:spPr/>
      <dgm:t>
        <a:bodyPr/>
        <a:lstStyle/>
        <a:p>
          <a:endParaRPr lang="en-US"/>
        </a:p>
      </dgm:t>
    </dgm:pt>
    <dgm:pt modelId="{E2BBA083-126E-3949-83D7-507B084065F2}" type="pres">
      <dgm:prSet presAssocID="{626B496F-FCA4-2642-80E1-321EE4175315}" presName="Name0" presStyleCnt="0">
        <dgm:presLayoutVars>
          <dgm:dir/>
          <dgm:resizeHandles val="exact"/>
        </dgm:presLayoutVars>
      </dgm:prSet>
      <dgm:spPr/>
    </dgm:pt>
    <dgm:pt modelId="{80F556FE-C19B-FE4C-BA16-AD970F471BAD}" type="pres">
      <dgm:prSet presAssocID="{221CBBA8-93FF-1D46-965B-23DD980F81DC}" presName="compNode" presStyleCnt="0"/>
      <dgm:spPr/>
    </dgm:pt>
    <dgm:pt modelId="{C4D6BF6C-26D4-514F-8F7D-B9D63A42C34D}" type="pres">
      <dgm:prSet presAssocID="{221CBBA8-93FF-1D46-965B-23DD980F81DC}" presName="pictRect" presStyleLbl="node1" presStyleIdx="0" presStyleCnt="5" custLinFactNeighborX="-5203" custLinFactNeighborY="-54278"/>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3EA575F3-A56D-F24B-BE51-1A3733B9DFD9}" type="pres">
      <dgm:prSet presAssocID="{221CBBA8-93FF-1D46-965B-23DD980F81DC}" presName="textRect" presStyleLbl="revTx" presStyleIdx="0" presStyleCnt="5" custLinFactNeighborX="3033" custLinFactNeighborY="-54621">
        <dgm:presLayoutVars>
          <dgm:bulletEnabled val="1"/>
        </dgm:presLayoutVars>
      </dgm:prSet>
      <dgm:spPr/>
    </dgm:pt>
    <dgm:pt modelId="{C6D100F4-9E57-6F4B-99A2-64338F8034F9}" type="pres">
      <dgm:prSet presAssocID="{7F21A16A-7F57-1249-811B-BEE3349EC273}" presName="sibTrans" presStyleLbl="sibTrans2D1" presStyleIdx="0" presStyleCnt="0"/>
      <dgm:spPr/>
    </dgm:pt>
    <dgm:pt modelId="{78B3B0F7-39EC-DE4D-AA13-F3AD7D53F326}" type="pres">
      <dgm:prSet presAssocID="{DA1A9DF6-DEB9-5748-A8B9-C88D63B3E9B0}" presName="compNode" presStyleCnt="0"/>
      <dgm:spPr/>
    </dgm:pt>
    <dgm:pt modelId="{73D58531-E72A-DE45-94D1-A69A24A7D0CC}" type="pres">
      <dgm:prSet presAssocID="{DA1A9DF6-DEB9-5748-A8B9-C88D63B3E9B0}" presName="pictRect" presStyleLbl="node1" presStyleIdx="1" presStyleCnt="5" custLinFactNeighborX="-18" custLinFactNeighborY="-31034"/>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68D019EE-D9E3-6845-9593-514ADDEC296C}" type="pres">
      <dgm:prSet presAssocID="{DA1A9DF6-DEB9-5748-A8B9-C88D63B3E9B0}" presName="textRect" presStyleLbl="revTx" presStyleIdx="1" presStyleCnt="5" custScaleX="138881" custLinFactNeighborX="-4100" custLinFactNeighborY="-53007">
        <dgm:presLayoutVars>
          <dgm:bulletEnabled val="1"/>
        </dgm:presLayoutVars>
      </dgm:prSet>
      <dgm:spPr/>
    </dgm:pt>
    <dgm:pt modelId="{53C020E7-A855-DF4A-A462-B0B60753CB54}" type="pres">
      <dgm:prSet presAssocID="{1CAE06A6-84E4-124C-84D0-D02B68851BDB}" presName="sibTrans" presStyleLbl="sibTrans2D1" presStyleIdx="0" presStyleCnt="0"/>
      <dgm:spPr/>
    </dgm:pt>
    <dgm:pt modelId="{E6F07007-AF44-024C-AAFE-CEA4F2884D17}" type="pres">
      <dgm:prSet presAssocID="{7B840B3F-33AA-7A45-ADB0-44FFF24C8C0D}" presName="compNode" presStyleCnt="0"/>
      <dgm:spPr/>
    </dgm:pt>
    <dgm:pt modelId="{7A21DE39-D29F-9D4D-9161-866FDCCF29AB}" type="pres">
      <dgm:prSet presAssocID="{7B840B3F-33AA-7A45-ADB0-44FFF24C8C0D}" presName="pictRect" presStyleLbl="node1" presStyleIdx="2" presStyleCnt="5" custLinFactNeighborX="-19508" custLinFactNeighborY="-36921"/>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pt>
    <dgm:pt modelId="{A369ED1A-6EFB-EE4C-87AA-9E903448FD76}" type="pres">
      <dgm:prSet presAssocID="{7B840B3F-33AA-7A45-ADB0-44FFF24C8C0D}" presName="textRect" presStyleLbl="revTx" presStyleIdx="2" presStyleCnt="5" custScaleY="162164" custLinFactNeighborX="-17925" custLinFactNeighborY="-18934">
        <dgm:presLayoutVars>
          <dgm:bulletEnabled val="1"/>
        </dgm:presLayoutVars>
      </dgm:prSet>
      <dgm:spPr/>
    </dgm:pt>
    <dgm:pt modelId="{4FDEDDC2-9F4D-7D4C-A65D-7FFC55EA4169}" type="pres">
      <dgm:prSet presAssocID="{DCC1F62C-36D6-B94A-B577-8EF6510ACAA0}" presName="sibTrans" presStyleLbl="sibTrans2D1" presStyleIdx="0" presStyleCnt="0"/>
      <dgm:spPr/>
    </dgm:pt>
    <dgm:pt modelId="{56812386-FE96-5B4A-A98B-8D6DC3B6AE95}" type="pres">
      <dgm:prSet presAssocID="{E926A806-C1EF-8A47-830F-0CBA0110D382}" presName="compNode" presStyleCnt="0"/>
      <dgm:spPr/>
    </dgm:pt>
    <dgm:pt modelId="{EF8B78E2-F842-6844-9A64-7438104C0836}" type="pres">
      <dgm:prSet presAssocID="{E926A806-C1EF-8A47-830F-0CBA0110D382}" presName="pictRect" presStyleLbl="node1" presStyleIdx="3" presStyleCnt="5" custScaleY="103006" custLinFactNeighborX="21071" custLinFactNeighborY="30724"/>
      <dgm:spPr>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dgm:spPr>
    </dgm:pt>
    <dgm:pt modelId="{E070B5B6-C4B9-7C41-A9F4-019221C5D8A4}" type="pres">
      <dgm:prSet presAssocID="{E926A806-C1EF-8A47-830F-0CBA0110D382}" presName="textRect" presStyleLbl="revTx" presStyleIdx="3" presStyleCnt="5" custScaleX="129456" custLinFactNeighborX="6178" custLinFactNeighborY="55384">
        <dgm:presLayoutVars>
          <dgm:bulletEnabled val="1"/>
        </dgm:presLayoutVars>
      </dgm:prSet>
      <dgm:spPr/>
    </dgm:pt>
    <dgm:pt modelId="{4C223B6D-ABB1-334C-A207-5097D9B60A00}" type="pres">
      <dgm:prSet presAssocID="{DB69B820-2FFB-F747-A1E6-9D29C8A94CD6}" presName="sibTrans" presStyleLbl="sibTrans2D1" presStyleIdx="0" presStyleCnt="0"/>
      <dgm:spPr/>
    </dgm:pt>
    <dgm:pt modelId="{0F9D8B9C-C17F-564D-9573-0CF83678A277}" type="pres">
      <dgm:prSet presAssocID="{1444E2E2-B814-704B-B78F-47FBAE0743D5}" presName="compNode" presStyleCnt="0"/>
      <dgm:spPr/>
    </dgm:pt>
    <dgm:pt modelId="{85F1E3F3-2A4D-BB4C-A89D-B10A23FE4CD7}" type="pres">
      <dgm:prSet presAssocID="{1444E2E2-B814-704B-B78F-47FBAE0743D5}" presName="pictRect" presStyleLbl="node1" presStyleIdx="4" presStyleCnt="5" custLinFactNeighborX="4766" custLinFactNeighborY="29538"/>
      <dgm:spPr>
        <a:blipFill>
          <a:blip xmlns:r="http://schemas.openxmlformats.org/officeDocument/2006/relationships" r:embed="rId5">
            <a:extLst>
              <a:ext uri="{28A0092B-C50C-407E-A947-70E740481C1C}">
                <a14:useLocalDpi xmlns:a14="http://schemas.microsoft.com/office/drawing/2010/main" val="0"/>
              </a:ext>
            </a:extLst>
          </a:blip>
          <a:srcRect/>
          <a:stretch>
            <a:fillRect l="-6000" r="-6000"/>
          </a:stretch>
        </a:blipFill>
      </dgm:spPr>
    </dgm:pt>
    <dgm:pt modelId="{E9ED960D-1A03-2A47-89C6-6C7640F76244}" type="pres">
      <dgm:prSet presAssocID="{1444E2E2-B814-704B-B78F-47FBAE0743D5}" presName="textRect" presStyleLbl="revTx" presStyleIdx="4" presStyleCnt="5" custScaleX="135674" custLinFactNeighborX="4087" custLinFactNeighborY="51786">
        <dgm:presLayoutVars>
          <dgm:bulletEnabled val="1"/>
        </dgm:presLayoutVars>
      </dgm:prSet>
      <dgm:spPr/>
    </dgm:pt>
  </dgm:ptLst>
  <dgm:cxnLst>
    <dgm:cxn modelId="{54B9AA03-5DED-A04A-8612-4595059CE0A7}" type="presOf" srcId="{1444E2E2-B814-704B-B78F-47FBAE0743D5}" destId="{E9ED960D-1A03-2A47-89C6-6C7640F76244}" srcOrd="0" destOrd="0" presId="urn:microsoft.com/office/officeart/2005/8/layout/pList1"/>
    <dgm:cxn modelId="{3173D508-E585-8143-8F11-18726EB1F504}" srcId="{626B496F-FCA4-2642-80E1-321EE4175315}" destId="{7B840B3F-33AA-7A45-ADB0-44FFF24C8C0D}" srcOrd="2" destOrd="0" parTransId="{390E8E24-BE72-7548-8D86-79B2BF186C04}" sibTransId="{DCC1F62C-36D6-B94A-B577-8EF6510ACAA0}"/>
    <dgm:cxn modelId="{1C462B0A-D2D2-5A43-9369-5A23CEC32B73}" type="presOf" srcId="{DB69B820-2FFB-F747-A1E6-9D29C8A94CD6}" destId="{4C223B6D-ABB1-334C-A207-5097D9B60A00}" srcOrd="0" destOrd="0" presId="urn:microsoft.com/office/officeart/2005/8/layout/pList1"/>
    <dgm:cxn modelId="{049DDF0B-E418-2F42-9A42-C9B4E7B3F90B}" type="presOf" srcId="{7B840B3F-33AA-7A45-ADB0-44FFF24C8C0D}" destId="{A369ED1A-6EFB-EE4C-87AA-9E903448FD76}" srcOrd="0" destOrd="0" presId="urn:microsoft.com/office/officeart/2005/8/layout/pList1"/>
    <dgm:cxn modelId="{758E1214-3C96-2C42-A886-6DC3DCF7B09A}" type="presOf" srcId="{221CBBA8-93FF-1D46-965B-23DD980F81DC}" destId="{3EA575F3-A56D-F24B-BE51-1A3733B9DFD9}" srcOrd="0" destOrd="0" presId="urn:microsoft.com/office/officeart/2005/8/layout/pList1"/>
    <dgm:cxn modelId="{0A0D6615-7A2A-9F44-BA39-90594536E908}" srcId="{626B496F-FCA4-2642-80E1-321EE4175315}" destId="{1444E2E2-B814-704B-B78F-47FBAE0743D5}" srcOrd="4" destOrd="0" parTransId="{A87DBCB5-013B-844F-B314-E14845505659}" sibTransId="{19CE6DEA-927F-D145-8DB3-405CA4DB5733}"/>
    <dgm:cxn modelId="{EB7FB720-0874-FD4A-BCF3-D99F52454E8C}" type="presOf" srcId="{1CAE06A6-84E4-124C-84D0-D02B68851BDB}" destId="{53C020E7-A855-DF4A-A462-B0B60753CB54}" srcOrd="0" destOrd="0" presId="urn:microsoft.com/office/officeart/2005/8/layout/pList1"/>
    <dgm:cxn modelId="{0D31C274-CC81-4A42-B839-AA319789E967}" srcId="{626B496F-FCA4-2642-80E1-321EE4175315}" destId="{E926A806-C1EF-8A47-830F-0CBA0110D382}" srcOrd="3" destOrd="0" parTransId="{B3A7DE9F-27A9-A241-BE23-5B1A48C335CA}" sibTransId="{DB69B820-2FFB-F747-A1E6-9D29C8A94CD6}"/>
    <dgm:cxn modelId="{F8308B59-2741-074A-B988-D2C1365E88D2}" type="presOf" srcId="{DCC1F62C-36D6-B94A-B577-8EF6510ACAA0}" destId="{4FDEDDC2-9F4D-7D4C-A65D-7FFC55EA4169}" srcOrd="0" destOrd="0" presId="urn:microsoft.com/office/officeart/2005/8/layout/pList1"/>
    <dgm:cxn modelId="{B79C4D7D-2A5B-1840-BFE4-10FAADA8288D}" type="presOf" srcId="{626B496F-FCA4-2642-80E1-321EE4175315}" destId="{E2BBA083-126E-3949-83D7-507B084065F2}" srcOrd="0" destOrd="0" presId="urn:microsoft.com/office/officeart/2005/8/layout/pList1"/>
    <dgm:cxn modelId="{70D32084-9906-5140-A344-EDAA7D59609B}" srcId="{626B496F-FCA4-2642-80E1-321EE4175315}" destId="{DA1A9DF6-DEB9-5748-A8B9-C88D63B3E9B0}" srcOrd="1" destOrd="0" parTransId="{44E6C04F-A590-FF4B-9A9B-DE331B971AE4}" sibTransId="{1CAE06A6-84E4-124C-84D0-D02B68851BDB}"/>
    <dgm:cxn modelId="{E464E694-57BF-4245-989C-CA09A8E33046}" type="presOf" srcId="{E926A806-C1EF-8A47-830F-0CBA0110D382}" destId="{E070B5B6-C4B9-7C41-A9F4-019221C5D8A4}" srcOrd="0" destOrd="0" presId="urn:microsoft.com/office/officeart/2005/8/layout/pList1"/>
    <dgm:cxn modelId="{1F61B59A-457C-DF4F-A9C6-3A955C995062}" srcId="{626B496F-FCA4-2642-80E1-321EE4175315}" destId="{221CBBA8-93FF-1D46-965B-23DD980F81DC}" srcOrd="0" destOrd="0" parTransId="{F6543FC1-E0DE-E545-AAD7-02323B21B375}" sibTransId="{7F21A16A-7F57-1249-811B-BEE3349EC273}"/>
    <dgm:cxn modelId="{6F9EA9A9-5FDE-D449-BF63-7B7C53CD3C5B}" type="presOf" srcId="{DA1A9DF6-DEB9-5748-A8B9-C88D63B3E9B0}" destId="{68D019EE-D9E3-6845-9593-514ADDEC296C}" srcOrd="0" destOrd="0" presId="urn:microsoft.com/office/officeart/2005/8/layout/pList1"/>
    <dgm:cxn modelId="{AAE52BF7-C2CA-7344-B23A-6A8942E17922}" type="presOf" srcId="{7F21A16A-7F57-1249-811B-BEE3349EC273}" destId="{C6D100F4-9E57-6F4B-99A2-64338F8034F9}" srcOrd="0" destOrd="0" presId="urn:microsoft.com/office/officeart/2005/8/layout/pList1"/>
    <dgm:cxn modelId="{F3CE99B2-25BD-4C49-8553-306325A3F3E3}" type="presParOf" srcId="{E2BBA083-126E-3949-83D7-507B084065F2}" destId="{80F556FE-C19B-FE4C-BA16-AD970F471BAD}" srcOrd="0" destOrd="0" presId="urn:microsoft.com/office/officeart/2005/8/layout/pList1"/>
    <dgm:cxn modelId="{1D159A29-66AD-E642-B25C-55B0721275CA}" type="presParOf" srcId="{80F556FE-C19B-FE4C-BA16-AD970F471BAD}" destId="{C4D6BF6C-26D4-514F-8F7D-B9D63A42C34D}" srcOrd="0" destOrd="0" presId="urn:microsoft.com/office/officeart/2005/8/layout/pList1"/>
    <dgm:cxn modelId="{5BBE22A4-276E-894E-BEA7-5F87FCC3524A}" type="presParOf" srcId="{80F556FE-C19B-FE4C-BA16-AD970F471BAD}" destId="{3EA575F3-A56D-F24B-BE51-1A3733B9DFD9}" srcOrd="1" destOrd="0" presId="urn:microsoft.com/office/officeart/2005/8/layout/pList1"/>
    <dgm:cxn modelId="{CD694BC7-A04A-304C-B235-FE42312D9D1D}" type="presParOf" srcId="{E2BBA083-126E-3949-83D7-507B084065F2}" destId="{C6D100F4-9E57-6F4B-99A2-64338F8034F9}" srcOrd="1" destOrd="0" presId="urn:microsoft.com/office/officeart/2005/8/layout/pList1"/>
    <dgm:cxn modelId="{4952E3B8-A54A-B148-B563-9F87F80F4FD9}" type="presParOf" srcId="{E2BBA083-126E-3949-83D7-507B084065F2}" destId="{78B3B0F7-39EC-DE4D-AA13-F3AD7D53F326}" srcOrd="2" destOrd="0" presId="urn:microsoft.com/office/officeart/2005/8/layout/pList1"/>
    <dgm:cxn modelId="{4CC4F6AB-F810-5D49-851E-B25B4DF3C3FC}" type="presParOf" srcId="{78B3B0F7-39EC-DE4D-AA13-F3AD7D53F326}" destId="{73D58531-E72A-DE45-94D1-A69A24A7D0CC}" srcOrd="0" destOrd="0" presId="urn:microsoft.com/office/officeart/2005/8/layout/pList1"/>
    <dgm:cxn modelId="{CE196E3F-4ADA-5743-998E-4E3094AEB062}" type="presParOf" srcId="{78B3B0F7-39EC-DE4D-AA13-F3AD7D53F326}" destId="{68D019EE-D9E3-6845-9593-514ADDEC296C}" srcOrd="1" destOrd="0" presId="urn:microsoft.com/office/officeart/2005/8/layout/pList1"/>
    <dgm:cxn modelId="{70D63DD3-0E0C-3C4F-B19E-81F19CFC18B9}" type="presParOf" srcId="{E2BBA083-126E-3949-83D7-507B084065F2}" destId="{53C020E7-A855-DF4A-A462-B0B60753CB54}" srcOrd="3" destOrd="0" presId="urn:microsoft.com/office/officeart/2005/8/layout/pList1"/>
    <dgm:cxn modelId="{EBF178EA-56CC-4B4A-873C-E5B07F52F80B}" type="presParOf" srcId="{E2BBA083-126E-3949-83D7-507B084065F2}" destId="{E6F07007-AF44-024C-AAFE-CEA4F2884D17}" srcOrd="4" destOrd="0" presId="urn:microsoft.com/office/officeart/2005/8/layout/pList1"/>
    <dgm:cxn modelId="{65296C56-672A-4247-9872-E1A15F1EED07}" type="presParOf" srcId="{E6F07007-AF44-024C-AAFE-CEA4F2884D17}" destId="{7A21DE39-D29F-9D4D-9161-866FDCCF29AB}" srcOrd="0" destOrd="0" presId="urn:microsoft.com/office/officeart/2005/8/layout/pList1"/>
    <dgm:cxn modelId="{BE24305F-9A54-6946-BAA9-BE628B35D0C9}" type="presParOf" srcId="{E6F07007-AF44-024C-AAFE-CEA4F2884D17}" destId="{A369ED1A-6EFB-EE4C-87AA-9E903448FD76}" srcOrd="1" destOrd="0" presId="urn:microsoft.com/office/officeart/2005/8/layout/pList1"/>
    <dgm:cxn modelId="{607D6452-EF41-4847-BA0D-3BF64290B084}" type="presParOf" srcId="{E2BBA083-126E-3949-83D7-507B084065F2}" destId="{4FDEDDC2-9F4D-7D4C-A65D-7FFC55EA4169}" srcOrd="5" destOrd="0" presId="urn:microsoft.com/office/officeart/2005/8/layout/pList1"/>
    <dgm:cxn modelId="{09CAF1EF-F765-0C49-B817-8EDEDBB2645F}" type="presParOf" srcId="{E2BBA083-126E-3949-83D7-507B084065F2}" destId="{56812386-FE96-5B4A-A98B-8D6DC3B6AE95}" srcOrd="6" destOrd="0" presId="urn:microsoft.com/office/officeart/2005/8/layout/pList1"/>
    <dgm:cxn modelId="{CC1662AD-8049-0140-B979-0A6D1A2618E3}" type="presParOf" srcId="{56812386-FE96-5B4A-A98B-8D6DC3B6AE95}" destId="{EF8B78E2-F842-6844-9A64-7438104C0836}" srcOrd="0" destOrd="0" presId="urn:microsoft.com/office/officeart/2005/8/layout/pList1"/>
    <dgm:cxn modelId="{0C659A09-0F01-6A47-B65B-7397B121C364}" type="presParOf" srcId="{56812386-FE96-5B4A-A98B-8D6DC3B6AE95}" destId="{E070B5B6-C4B9-7C41-A9F4-019221C5D8A4}" srcOrd="1" destOrd="0" presId="urn:microsoft.com/office/officeart/2005/8/layout/pList1"/>
    <dgm:cxn modelId="{4FE026C5-A1FD-D04D-B12B-2791C50F6E58}" type="presParOf" srcId="{E2BBA083-126E-3949-83D7-507B084065F2}" destId="{4C223B6D-ABB1-334C-A207-5097D9B60A00}" srcOrd="7" destOrd="0" presId="urn:microsoft.com/office/officeart/2005/8/layout/pList1"/>
    <dgm:cxn modelId="{94052D5F-AE8E-164A-8CD9-5EB7A98C1AAF}" type="presParOf" srcId="{E2BBA083-126E-3949-83D7-507B084065F2}" destId="{0F9D8B9C-C17F-564D-9573-0CF83678A277}" srcOrd="8" destOrd="0" presId="urn:microsoft.com/office/officeart/2005/8/layout/pList1"/>
    <dgm:cxn modelId="{38722649-B241-1549-A9F7-814A7729C90F}" type="presParOf" srcId="{0F9D8B9C-C17F-564D-9573-0CF83678A277}" destId="{85F1E3F3-2A4D-BB4C-A89D-B10A23FE4CD7}" srcOrd="0" destOrd="0" presId="urn:microsoft.com/office/officeart/2005/8/layout/pList1"/>
    <dgm:cxn modelId="{ED196878-0941-AA42-92BE-18804DD762AC}" type="presParOf" srcId="{0F9D8B9C-C17F-564D-9573-0CF83678A277}" destId="{E9ED960D-1A03-2A47-89C6-6C7640F76244}"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C42013-E609-3741-A65B-0E4E08BA923E}" type="doc">
      <dgm:prSet loTypeId="urn:microsoft.com/office/officeart/2005/8/layout/hList1" loCatId="" qsTypeId="urn:microsoft.com/office/officeart/2005/8/quickstyle/3D4" qsCatId="3D" csTypeId="urn:microsoft.com/office/officeart/2005/8/colors/accent5_2" csCatId="accent5" phldr="1"/>
      <dgm:spPr/>
      <dgm:t>
        <a:bodyPr/>
        <a:lstStyle/>
        <a:p>
          <a:endParaRPr lang="en-US"/>
        </a:p>
      </dgm:t>
    </dgm:pt>
    <dgm:pt modelId="{0101C075-571B-5F44-BE30-F3CEA9D42601}">
      <dgm:prSet phldrT="[Texto]"/>
      <dgm:spPr/>
      <dgm:t>
        <a:bodyPr/>
        <a:lstStyle/>
        <a:p>
          <a:r>
            <a:rPr lang="en-US" b="0" i="0" dirty="0">
              <a:latin typeface="+mj-lt"/>
            </a:rPr>
            <a:t>January - June</a:t>
          </a:r>
        </a:p>
        <a:p>
          <a:r>
            <a:rPr lang="en-US" b="1" i="0" dirty="0">
              <a:latin typeface="+mj-lt"/>
            </a:rPr>
            <a:t>Value-based healthcare</a:t>
          </a:r>
        </a:p>
      </dgm:t>
    </dgm:pt>
    <dgm:pt modelId="{30B440E0-8E65-CC4D-A35C-993E57F71604}" type="parTrans" cxnId="{D1AD394D-83B5-B343-BDAF-ED05452B0C0F}">
      <dgm:prSet/>
      <dgm:spPr/>
      <dgm:t>
        <a:bodyPr/>
        <a:lstStyle/>
        <a:p>
          <a:endParaRPr lang="en-US"/>
        </a:p>
      </dgm:t>
    </dgm:pt>
    <dgm:pt modelId="{DF22B4A7-389A-314C-976B-B018D4A2F44B}" type="sibTrans" cxnId="{D1AD394D-83B5-B343-BDAF-ED05452B0C0F}">
      <dgm:prSet/>
      <dgm:spPr/>
      <dgm:t>
        <a:bodyPr/>
        <a:lstStyle/>
        <a:p>
          <a:endParaRPr lang="en-US"/>
        </a:p>
      </dgm:t>
    </dgm:pt>
    <dgm:pt modelId="{BF802945-B343-7144-BB0F-86B5305AF518}">
      <dgm:prSet phldrT="[Texto]" custT="1"/>
      <dgm:spPr/>
      <dgm:t>
        <a:bodyPr/>
        <a:lstStyle/>
        <a:p>
          <a:r>
            <a:rPr lang="en-US" sz="2000" b="0" i="0" dirty="0">
              <a:latin typeface="+mj-lt"/>
            </a:rPr>
            <a:t>Implementation of the </a:t>
          </a:r>
          <a:r>
            <a:rPr lang="en-US" sz="2000" b="0" i="0" dirty="0">
              <a:solidFill>
                <a:schemeClr val="accent1">
                  <a:lumMod val="75000"/>
                </a:schemeClr>
              </a:solidFill>
              <a:latin typeface="+mj-lt"/>
            </a:rPr>
            <a:t>EURIPHI </a:t>
          </a:r>
          <a:r>
            <a:rPr lang="en-US" sz="2000" b="0" i="0" dirty="0">
              <a:latin typeface="+mj-lt"/>
            </a:rPr>
            <a:t>project</a:t>
          </a:r>
        </a:p>
      </dgm:t>
    </dgm:pt>
    <dgm:pt modelId="{D0AF97E8-B2DA-DC4A-9426-CA6BBEE18CBC}" type="parTrans" cxnId="{ED645AD8-6EEE-ED4C-8193-07CD73CBC69A}">
      <dgm:prSet/>
      <dgm:spPr/>
      <dgm:t>
        <a:bodyPr/>
        <a:lstStyle/>
        <a:p>
          <a:endParaRPr lang="en-US"/>
        </a:p>
      </dgm:t>
    </dgm:pt>
    <dgm:pt modelId="{DB1E9EC2-93A0-DB4B-864B-2B2F885E5EEC}" type="sibTrans" cxnId="{ED645AD8-6EEE-ED4C-8193-07CD73CBC69A}">
      <dgm:prSet/>
      <dgm:spPr/>
      <dgm:t>
        <a:bodyPr/>
        <a:lstStyle/>
        <a:p>
          <a:endParaRPr lang="en-US"/>
        </a:p>
      </dgm:t>
    </dgm:pt>
    <dgm:pt modelId="{448F33AE-A8F4-FB4E-BB3E-CB4C9159399E}">
      <dgm:prSet phldrT="[Texto]" custT="1"/>
      <dgm:spPr/>
      <dgm:t>
        <a:bodyPr/>
        <a:lstStyle/>
        <a:p>
          <a:r>
            <a:rPr lang="en-US" sz="2000" b="0" i="0" dirty="0">
              <a:latin typeface="+mj-lt"/>
            </a:rPr>
            <a:t>Organization of an </a:t>
          </a:r>
          <a:r>
            <a:rPr lang="en-US" sz="2000" b="0" i="0" dirty="0">
              <a:solidFill>
                <a:srgbClr val="2F5597"/>
              </a:solidFill>
              <a:latin typeface="+mj-lt"/>
            </a:rPr>
            <a:t>event on VBHC and outcomes</a:t>
          </a:r>
        </a:p>
      </dgm:t>
    </dgm:pt>
    <dgm:pt modelId="{8EECD7C7-CCBA-E64B-8A6A-5FB95432DEE3}" type="parTrans" cxnId="{22F7545A-FC10-5740-B045-9D0779544748}">
      <dgm:prSet/>
      <dgm:spPr/>
      <dgm:t>
        <a:bodyPr/>
        <a:lstStyle/>
        <a:p>
          <a:endParaRPr lang="en-US"/>
        </a:p>
      </dgm:t>
    </dgm:pt>
    <dgm:pt modelId="{0CA5C64F-E1EC-9A4D-8A07-F32A7C8712DC}" type="sibTrans" cxnId="{22F7545A-FC10-5740-B045-9D0779544748}">
      <dgm:prSet/>
      <dgm:spPr/>
      <dgm:t>
        <a:bodyPr/>
        <a:lstStyle/>
        <a:p>
          <a:endParaRPr lang="en-US"/>
        </a:p>
      </dgm:t>
    </dgm:pt>
    <dgm:pt modelId="{34CB77C6-2C4D-844F-8CF9-5CAD9BE7A371}">
      <dgm:prSet phldrT="[Texto]"/>
      <dgm:spPr/>
      <dgm:t>
        <a:bodyPr/>
        <a:lstStyle/>
        <a:p>
          <a:r>
            <a:rPr lang="en-US" b="0" i="0" dirty="0">
              <a:latin typeface="+mj-lt"/>
            </a:rPr>
            <a:t>July - December</a:t>
          </a:r>
        </a:p>
        <a:p>
          <a:r>
            <a:rPr lang="en-US" b="1" i="0" dirty="0" err="1">
              <a:latin typeface="+mj-lt"/>
            </a:rPr>
            <a:t>eHealth</a:t>
          </a:r>
          <a:endParaRPr lang="en-US" b="1" i="0" dirty="0">
            <a:latin typeface="+mj-lt"/>
          </a:endParaRPr>
        </a:p>
      </dgm:t>
    </dgm:pt>
    <dgm:pt modelId="{0E68486E-C5C9-A149-81CD-0094DE55BBE5}" type="parTrans" cxnId="{F48CD00A-D762-4E45-9616-CF8AED80B353}">
      <dgm:prSet/>
      <dgm:spPr/>
      <dgm:t>
        <a:bodyPr/>
        <a:lstStyle/>
        <a:p>
          <a:endParaRPr lang="en-US"/>
        </a:p>
      </dgm:t>
    </dgm:pt>
    <dgm:pt modelId="{0057611F-61D5-E34B-939D-A9A5370CC265}" type="sibTrans" cxnId="{F48CD00A-D762-4E45-9616-CF8AED80B353}">
      <dgm:prSet/>
      <dgm:spPr/>
      <dgm:t>
        <a:bodyPr/>
        <a:lstStyle/>
        <a:p>
          <a:endParaRPr lang="en-US"/>
        </a:p>
      </dgm:t>
    </dgm:pt>
    <dgm:pt modelId="{815F7962-8740-4841-8626-603B2961C217}">
      <dgm:prSet phldrT="[Texto]" custT="1"/>
      <dgm:spPr/>
      <dgm:t>
        <a:bodyPr/>
        <a:lstStyle/>
        <a:p>
          <a:r>
            <a:rPr lang="en-US" sz="2000" b="0" i="0" dirty="0">
              <a:latin typeface="+mj-lt"/>
            </a:rPr>
            <a:t>Collection of best practices publication of a </a:t>
          </a:r>
          <a:r>
            <a:rPr lang="en-US" sz="2000" b="0" i="0" dirty="0">
              <a:solidFill>
                <a:srgbClr val="2F5597"/>
              </a:solidFill>
              <a:latin typeface="+mj-lt"/>
            </a:rPr>
            <a:t>booklet of regional good-practices </a:t>
          </a:r>
          <a:r>
            <a:rPr lang="en-US" sz="2000" b="0" i="0" dirty="0">
              <a:latin typeface="+mj-lt"/>
            </a:rPr>
            <a:t>(on going)</a:t>
          </a:r>
        </a:p>
      </dgm:t>
    </dgm:pt>
    <dgm:pt modelId="{217272A9-E39D-3D4B-9D49-745C1DBB7081}" type="parTrans" cxnId="{4EEB183C-635F-E742-942E-B7EC6998902E}">
      <dgm:prSet/>
      <dgm:spPr/>
      <dgm:t>
        <a:bodyPr/>
        <a:lstStyle/>
        <a:p>
          <a:endParaRPr lang="en-US"/>
        </a:p>
      </dgm:t>
    </dgm:pt>
    <dgm:pt modelId="{4CB2640F-2159-6845-AD81-BBDAF81D042B}" type="sibTrans" cxnId="{4EEB183C-635F-E742-942E-B7EC6998902E}">
      <dgm:prSet/>
      <dgm:spPr/>
      <dgm:t>
        <a:bodyPr/>
        <a:lstStyle/>
        <a:p>
          <a:endParaRPr lang="en-US"/>
        </a:p>
      </dgm:t>
    </dgm:pt>
    <dgm:pt modelId="{DE8D2945-E6B8-2E40-8058-12F650A279D3}">
      <dgm:prSet phldrT="[Texto]" custT="1"/>
      <dgm:spPr/>
      <dgm:t>
        <a:bodyPr/>
        <a:lstStyle/>
        <a:p>
          <a:r>
            <a:rPr lang="en-US" sz="2000" b="0" i="0" dirty="0">
              <a:latin typeface="+mj-lt"/>
            </a:rPr>
            <a:t>Specific focus in the </a:t>
          </a:r>
          <a:r>
            <a:rPr lang="en-US" sz="2000" b="0" i="0" dirty="0">
              <a:solidFill>
                <a:srgbClr val="2F5597"/>
              </a:solidFill>
              <a:latin typeface="+mj-lt"/>
            </a:rPr>
            <a:t>newsletters</a:t>
          </a:r>
        </a:p>
      </dgm:t>
    </dgm:pt>
    <dgm:pt modelId="{068345CC-DBB4-A34F-BF97-91D80D2002B4}" type="parTrans" cxnId="{B00AA1C8-366E-3E4C-A20D-442E055B59F4}">
      <dgm:prSet/>
      <dgm:spPr/>
      <dgm:t>
        <a:bodyPr/>
        <a:lstStyle/>
        <a:p>
          <a:endParaRPr lang="en-US"/>
        </a:p>
      </dgm:t>
    </dgm:pt>
    <dgm:pt modelId="{499FF3F6-6EBF-7B4E-BFCE-8A76C38B288C}" type="sibTrans" cxnId="{B00AA1C8-366E-3E4C-A20D-442E055B59F4}">
      <dgm:prSet/>
      <dgm:spPr/>
      <dgm:t>
        <a:bodyPr/>
        <a:lstStyle/>
        <a:p>
          <a:endParaRPr lang="en-US"/>
        </a:p>
      </dgm:t>
    </dgm:pt>
    <dgm:pt modelId="{34594C5C-1F70-5848-8FAD-ADA6A9512012}">
      <dgm:prSet phldrT="[Texto]" custT="1"/>
      <dgm:spPr/>
      <dgm:t>
        <a:bodyPr/>
        <a:lstStyle/>
        <a:p>
          <a:r>
            <a:rPr lang="en-US" sz="2000" b="0" i="0" dirty="0">
              <a:latin typeface="+mj-lt"/>
            </a:rPr>
            <a:t>Specific focus in the </a:t>
          </a:r>
          <a:r>
            <a:rPr lang="en-US" sz="2000" b="0" i="0" dirty="0">
              <a:solidFill>
                <a:srgbClr val="2F5597"/>
              </a:solidFill>
              <a:latin typeface="+mj-lt"/>
            </a:rPr>
            <a:t>newsletters</a:t>
          </a:r>
        </a:p>
      </dgm:t>
    </dgm:pt>
    <dgm:pt modelId="{B822E58C-6B95-BD43-8029-DD73EAD786C7}" type="parTrans" cxnId="{2859B1F3-453E-B642-B053-CB025E27A9D2}">
      <dgm:prSet/>
      <dgm:spPr/>
      <dgm:t>
        <a:bodyPr/>
        <a:lstStyle/>
        <a:p>
          <a:endParaRPr lang="en-US"/>
        </a:p>
      </dgm:t>
    </dgm:pt>
    <dgm:pt modelId="{97319CA7-8141-7D45-857B-72392661605D}" type="sibTrans" cxnId="{2859B1F3-453E-B642-B053-CB025E27A9D2}">
      <dgm:prSet/>
      <dgm:spPr/>
      <dgm:t>
        <a:bodyPr/>
        <a:lstStyle/>
        <a:p>
          <a:endParaRPr lang="en-US"/>
        </a:p>
      </dgm:t>
    </dgm:pt>
    <dgm:pt modelId="{19569B78-9625-6F42-84B7-5434C84EC78B}">
      <dgm:prSet phldrT="[Texto]"/>
      <dgm:spPr/>
      <dgm:t>
        <a:bodyPr/>
        <a:lstStyle/>
        <a:p>
          <a:endParaRPr lang="en-US" sz="2400" b="0" i="0" dirty="0">
            <a:latin typeface="+mj-lt"/>
          </a:endParaRPr>
        </a:p>
      </dgm:t>
    </dgm:pt>
    <dgm:pt modelId="{FE416DA3-BE8E-0247-9F5D-4828C43304C3}" type="parTrans" cxnId="{BE23B97E-5EA6-E14C-96B5-2719CDA8C629}">
      <dgm:prSet/>
      <dgm:spPr/>
      <dgm:t>
        <a:bodyPr/>
        <a:lstStyle/>
        <a:p>
          <a:endParaRPr lang="en-US"/>
        </a:p>
      </dgm:t>
    </dgm:pt>
    <dgm:pt modelId="{390EA854-A7BF-224F-9429-7C6D0430DEC9}" type="sibTrans" cxnId="{BE23B97E-5EA6-E14C-96B5-2719CDA8C629}">
      <dgm:prSet/>
      <dgm:spPr/>
      <dgm:t>
        <a:bodyPr/>
        <a:lstStyle/>
        <a:p>
          <a:endParaRPr lang="en-US"/>
        </a:p>
      </dgm:t>
    </dgm:pt>
    <dgm:pt modelId="{1F5F0E18-A47D-A04B-8F25-11056F76CAF9}">
      <dgm:prSet phldrT="[Texto]"/>
      <dgm:spPr/>
      <dgm:t>
        <a:bodyPr/>
        <a:lstStyle/>
        <a:p>
          <a:endParaRPr lang="en-US" sz="2400" b="0" i="0" dirty="0">
            <a:latin typeface="+mj-lt"/>
          </a:endParaRPr>
        </a:p>
      </dgm:t>
    </dgm:pt>
    <dgm:pt modelId="{C1AE5E5B-A99F-0049-B0E3-306F8E197A40}" type="parTrans" cxnId="{C27EAA1C-4C72-F941-994C-E7EA374C9E93}">
      <dgm:prSet/>
      <dgm:spPr/>
      <dgm:t>
        <a:bodyPr/>
        <a:lstStyle/>
        <a:p>
          <a:endParaRPr lang="en-US"/>
        </a:p>
      </dgm:t>
    </dgm:pt>
    <dgm:pt modelId="{FA7F4012-3D52-DC4C-A656-8AC2A436958D}" type="sibTrans" cxnId="{C27EAA1C-4C72-F941-994C-E7EA374C9E93}">
      <dgm:prSet/>
      <dgm:spPr/>
      <dgm:t>
        <a:bodyPr/>
        <a:lstStyle/>
        <a:p>
          <a:endParaRPr lang="en-US"/>
        </a:p>
      </dgm:t>
    </dgm:pt>
    <dgm:pt modelId="{0D1A38D2-7B3D-3447-9453-5ACF62C66470}" type="pres">
      <dgm:prSet presAssocID="{34C42013-E609-3741-A65B-0E4E08BA923E}" presName="Name0" presStyleCnt="0">
        <dgm:presLayoutVars>
          <dgm:dir/>
          <dgm:animLvl val="lvl"/>
          <dgm:resizeHandles val="exact"/>
        </dgm:presLayoutVars>
      </dgm:prSet>
      <dgm:spPr/>
    </dgm:pt>
    <dgm:pt modelId="{C0D124D4-4023-274A-972C-B3EBF3E679F0}" type="pres">
      <dgm:prSet presAssocID="{0101C075-571B-5F44-BE30-F3CEA9D42601}" presName="composite" presStyleCnt="0"/>
      <dgm:spPr/>
    </dgm:pt>
    <dgm:pt modelId="{0277AEB1-D7AF-ED40-9657-26ED7B7D2F2A}" type="pres">
      <dgm:prSet presAssocID="{0101C075-571B-5F44-BE30-F3CEA9D42601}" presName="parTx" presStyleLbl="alignNode1" presStyleIdx="0" presStyleCnt="2" custLinFactNeighborX="-498">
        <dgm:presLayoutVars>
          <dgm:chMax val="0"/>
          <dgm:chPref val="0"/>
          <dgm:bulletEnabled val="1"/>
        </dgm:presLayoutVars>
      </dgm:prSet>
      <dgm:spPr/>
    </dgm:pt>
    <dgm:pt modelId="{6158BA29-5120-114E-8DBC-81862F1E8F6F}" type="pres">
      <dgm:prSet presAssocID="{0101C075-571B-5F44-BE30-F3CEA9D42601}" presName="desTx" presStyleLbl="alignAccFollowNode1" presStyleIdx="0" presStyleCnt="2">
        <dgm:presLayoutVars>
          <dgm:bulletEnabled val="1"/>
        </dgm:presLayoutVars>
      </dgm:prSet>
      <dgm:spPr/>
    </dgm:pt>
    <dgm:pt modelId="{56F8E396-E514-0645-913D-AEC428E952EB}" type="pres">
      <dgm:prSet presAssocID="{DF22B4A7-389A-314C-976B-B018D4A2F44B}" presName="space" presStyleCnt="0"/>
      <dgm:spPr/>
    </dgm:pt>
    <dgm:pt modelId="{C5A6048C-3985-1148-94A3-8C1D6E33121F}" type="pres">
      <dgm:prSet presAssocID="{34CB77C6-2C4D-844F-8CF9-5CAD9BE7A371}" presName="composite" presStyleCnt="0"/>
      <dgm:spPr/>
    </dgm:pt>
    <dgm:pt modelId="{A5493E91-9ADA-6140-9E5C-8E555A5279BB}" type="pres">
      <dgm:prSet presAssocID="{34CB77C6-2C4D-844F-8CF9-5CAD9BE7A371}" presName="parTx" presStyleLbl="alignNode1" presStyleIdx="1" presStyleCnt="2">
        <dgm:presLayoutVars>
          <dgm:chMax val="0"/>
          <dgm:chPref val="0"/>
          <dgm:bulletEnabled val="1"/>
        </dgm:presLayoutVars>
      </dgm:prSet>
      <dgm:spPr/>
    </dgm:pt>
    <dgm:pt modelId="{A2482A87-AB21-2F4E-B53D-649363309E1A}" type="pres">
      <dgm:prSet presAssocID="{34CB77C6-2C4D-844F-8CF9-5CAD9BE7A371}" presName="desTx" presStyleLbl="alignAccFollowNode1" presStyleIdx="1" presStyleCnt="2">
        <dgm:presLayoutVars>
          <dgm:bulletEnabled val="1"/>
        </dgm:presLayoutVars>
      </dgm:prSet>
      <dgm:spPr/>
    </dgm:pt>
  </dgm:ptLst>
  <dgm:cxnLst>
    <dgm:cxn modelId="{F48CD00A-D762-4E45-9616-CF8AED80B353}" srcId="{34C42013-E609-3741-A65B-0E4E08BA923E}" destId="{34CB77C6-2C4D-844F-8CF9-5CAD9BE7A371}" srcOrd="1" destOrd="0" parTransId="{0E68486E-C5C9-A149-81CD-0094DE55BBE5}" sibTransId="{0057611F-61D5-E34B-939D-A9A5370CC265}"/>
    <dgm:cxn modelId="{C27EAA1C-4C72-F941-994C-E7EA374C9E93}" srcId="{34CB77C6-2C4D-844F-8CF9-5CAD9BE7A371}" destId="{1F5F0E18-A47D-A04B-8F25-11056F76CAF9}" srcOrd="0" destOrd="0" parTransId="{C1AE5E5B-A99F-0049-B0E3-306F8E197A40}" sibTransId="{FA7F4012-3D52-DC4C-A656-8AC2A436958D}"/>
    <dgm:cxn modelId="{39E69A34-29F7-F947-BA1C-C2071592C0DC}" type="presOf" srcId="{448F33AE-A8F4-FB4E-BB3E-CB4C9159399E}" destId="{6158BA29-5120-114E-8DBC-81862F1E8F6F}" srcOrd="0" destOrd="3" presId="urn:microsoft.com/office/officeart/2005/8/layout/hList1"/>
    <dgm:cxn modelId="{4EEB183C-635F-E742-942E-B7EC6998902E}" srcId="{34CB77C6-2C4D-844F-8CF9-5CAD9BE7A371}" destId="{815F7962-8740-4841-8626-603B2961C217}" srcOrd="1" destOrd="0" parTransId="{217272A9-E39D-3D4B-9D49-745C1DBB7081}" sibTransId="{4CB2640F-2159-6845-AD81-BBDAF81D042B}"/>
    <dgm:cxn modelId="{52DCB861-5571-9E49-9C8D-7E552DCFCE66}" type="presOf" srcId="{1F5F0E18-A47D-A04B-8F25-11056F76CAF9}" destId="{A2482A87-AB21-2F4E-B53D-649363309E1A}" srcOrd="0" destOrd="0" presId="urn:microsoft.com/office/officeart/2005/8/layout/hList1"/>
    <dgm:cxn modelId="{994C5849-90A8-3E41-B78D-DA2DD2513C4F}" type="presOf" srcId="{34C42013-E609-3741-A65B-0E4E08BA923E}" destId="{0D1A38D2-7B3D-3447-9453-5ACF62C66470}" srcOrd="0" destOrd="0" presId="urn:microsoft.com/office/officeart/2005/8/layout/hList1"/>
    <dgm:cxn modelId="{D1AD394D-83B5-B343-BDAF-ED05452B0C0F}" srcId="{34C42013-E609-3741-A65B-0E4E08BA923E}" destId="{0101C075-571B-5F44-BE30-F3CEA9D42601}" srcOrd="0" destOrd="0" parTransId="{30B440E0-8E65-CC4D-A35C-993E57F71604}" sibTransId="{DF22B4A7-389A-314C-976B-B018D4A2F44B}"/>
    <dgm:cxn modelId="{22F7545A-FC10-5740-B045-9D0779544748}" srcId="{0101C075-571B-5F44-BE30-F3CEA9D42601}" destId="{448F33AE-A8F4-FB4E-BB3E-CB4C9159399E}" srcOrd="3" destOrd="0" parTransId="{8EECD7C7-CCBA-E64B-8A6A-5FB95432DEE3}" sibTransId="{0CA5C64F-E1EC-9A4D-8A07-F32A7C8712DC}"/>
    <dgm:cxn modelId="{BE23B97E-5EA6-E14C-96B5-2719CDA8C629}" srcId="{0101C075-571B-5F44-BE30-F3CEA9D42601}" destId="{19569B78-9625-6F42-84B7-5434C84EC78B}" srcOrd="0" destOrd="0" parTransId="{FE416DA3-BE8E-0247-9F5D-4828C43304C3}" sibTransId="{390EA854-A7BF-224F-9429-7C6D0430DEC9}"/>
    <dgm:cxn modelId="{C6F99A9B-1DF1-9A4E-B703-0C13927C4BCA}" type="presOf" srcId="{34594C5C-1F70-5848-8FAD-ADA6A9512012}" destId="{6158BA29-5120-114E-8DBC-81862F1E8F6F}" srcOrd="0" destOrd="2" presId="urn:microsoft.com/office/officeart/2005/8/layout/hList1"/>
    <dgm:cxn modelId="{4DAB4C9F-4F47-BC49-9C43-526D60E3AAEC}" type="presOf" srcId="{34CB77C6-2C4D-844F-8CF9-5CAD9BE7A371}" destId="{A5493E91-9ADA-6140-9E5C-8E555A5279BB}" srcOrd="0" destOrd="0" presId="urn:microsoft.com/office/officeart/2005/8/layout/hList1"/>
    <dgm:cxn modelId="{94A7C1A2-7721-8049-BC67-8C515779C58D}" type="presOf" srcId="{0101C075-571B-5F44-BE30-F3CEA9D42601}" destId="{0277AEB1-D7AF-ED40-9657-26ED7B7D2F2A}" srcOrd="0" destOrd="0" presId="urn:microsoft.com/office/officeart/2005/8/layout/hList1"/>
    <dgm:cxn modelId="{038F0BA8-E86F-1A4C-8516-F52B5E19E6BE}" type="presOf" srcId="{19569B78-9625-6F42-84B7-5434C84EC78B}" destId="{6158BA29-5120-114E-8DBC-81862F1E8F6F}" srcOrd="0" destOrd="0" presId="urn:microsoft.com/office/officeart/2005/8/layout/hList1"/>
    <dgm:cxn modelId="{B1F061A8-D0EA-F442-A00D-93BAC4F81A7F}" type="presOf" srcId="{815F7962-8740-4841-8626-603B2961C217}" destId="{A2482A87-AB21-2F4E-B53D-649363309E1A}" srcOrd="0" destOrd="1" presId="urn:microsoft.com/office/officeart/2005/8/layout/hList1"/>
    <dgm:cxn modelId="{1FA0E5BF-F294-1646-8EDE-38CAAD77348D}" type="presOf" srcId="{DE8D2945-E6B8-2E40-8058-12F650A279D3}" destId="{A2482A87-AB21-2F4E-B53D-649363309E1A}" srcOrd="0" destOrd="2" presId="urn:microsoft.com/office/officeart/2005/8/layout/hList1"/>
    <dgm:cxn modelId="{F6DFA7C5-59D1-F749-8A3B-1363588FC849}" type="presOf" srcId="{BF802945-B343-7144-BB0F-86B5305AF518}" destId="{6158BA29-5120-114E-8DBC-81862F1E8F6F}" srcOrd="0" destOrd="1" presId="urn:microsoft.com/office/officeart/2005/8/layout/hList1"/>
    <dgm:cxn modelId="{B00AA1C8-366E-3E4C-A20D-442E055B59F4}" srcId="{34CB77C6-2C4D-844F-8CF9-5CAD9BE7A371}" destId="{DE8D2945-E6B8-2E40-8058-12F650A279D3}" srcOrd="2" destOrd="0" parTransId="{068345CC-DBB4-A34F-BF97-91D80D2002B4}" sibTransId="{499FF3F6-6EBF-7B4E-BFCE-8A76C38B288C}"/>
    <dgm:cxn modelId="{ED645AD8-6EEE-ED4C-8193-07CD73CBC69A}" srcId="{0101C075-571B-5F44-BE30-F3CEA9D42601}" destId="{BF802945-B343-7144-BB0F-86B5305AF518}" srcOrd="1" destOrd="0" parTransId="{D0AF97E8-B2DA-DC4A-9426-CA6BBEE18CBC}" sibTransId="{DB1E9EC2-93A0-DB4B-864B-2B2F885E5EEC}"/>
    <dgm:cxn modelId="{2859B1F3-453E-B642-B053-CB025E27A9D2}" srcId="{0101C075-571B-5F44-BE30-F3CEA9D42601}" destId="{34594C5C-1F70-5848-8FAD-ADA6A9512012}" srcOrd="2" destOrd="0" parTransId="{B822E58C-6B95-BD43-8029-DD73EAD786C7}" sibTransId="{97319CA7-8141-7D45-857B-72392661605D}"/>
    <dgm:cxn modelId="{F2C1A607-B03E-CE4D-AC9C-7A4B6EAE53F8}" type="presParOf" srcId="{0D1A38D2-7B3D-3447-9453-5ACF62C66470}" destId="{C0D124D4-4023-274A-972C-B3EBF3E679F0}" srcOrd="0" destOrd="0" presId="urn:microsoft.com/office/officeart/2005/8/layout/hList1"/>
    <dgm:cxn modelId="{1829CFF0-664B-7C4E-9BCA-7FC62B0A8235}" type="presParOf" srcId="{C0D124D4-4023-274A-972C-B3EBF3E679F0}" destId="{0277AEB1-D7AF-ED40-9657-26ED7B7D2F2A}" srcOrd="0" destOrd="0" presId="urn:microsoft.com/office/officeart/2005/8/layout/hList1"/>
    <dgm:cxn modelId="{DF029CA2-D1CD-EA44-B3D9-7939770AC0C0}" type="presParOf" srcId="{C0D124D4-4023-274A-972C-B3EBF3E679F0}" destId="{6158BA29-5120-114E-8DBC-81862F1E8F6F}" srcOrd="1" destOrd="0" presId="urn:microsoft.com/office/officeart/2005/8/layout/hList1"/>
    <dgm:cxn modelId="{C54D9858-1BBA-3245-81EA-5E4007AFA951}" type="presParOf" srcId="{0D1A38D2-7B3D-3447-9453-5ACF62C66470}" destId="{56F8E396-E514-0645-913D-AEC428E952EB}" srcOrd="1" destOrd="0" presId="urn:microsoft.com/office/officeart/2005/8/layout/hList1"/>
    <dgm:cxn modelId="{9FA8113D-D420-D944-84B2-8469F111C8C0}" type="presParOf" srcId="{0D1A38D2-7B3D-3447-9453-5ACF62C66470}" destId="{C5A6048C-3985-1148-94A3-8C1D6E33121F}" srcOrd="2" destOrd="0" presId="urn:microsoft.com/office/officeart/2005/8/layout/hList1"/>
    <dgm:cxn modelId="{C126AC0D-CD3F-924B-BF62-4637DF79E4E7}" type="presParOf" srcId="{C5A6048C-3985-1148-94A3-8C1D6E33121F}" destId="{A5493E91-9ADA-6140-9E5C-8E555A5279BB}" srcOrd="0" destOrd="0" presId="urn:microsoft.com/office/officeart/2005/8/layout/hList1"/>
    <dgm:cxn modelId="{B4F97F51-C6B8-784C-89FD-01DD7FCB70CB}" type="presParOf" srcId="{C5A6048C-3985-1148-94A3-8C1D6E33121F}" destId="{A2482A87-AB21-2F4E-B53D-649363309E1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71B79-62B8-EA48-9FDA-CB6931B74B3C}">
      <dsp:nvSpPr>
        <dsp:cNvPr id="0" name=""/>
        <dsp:cNvSpPr/>
      </dsp:nvSpPr>
      <dsp:spPr>
        <a:xfrm>
          <a:off x="103990" y="474"/>
          <a:ext cx="2122341" cy="1462293"/>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532909-F317-BE43-85F7-55DDFD6138E6}">
      <dsp:nvSpPr>
        <dsp:cNvPr id="0" name=""/>
        <dsp:cNvSpPr/>
      </dsp:nvSpPr>
      <dsp:spPr>
        <a:xfrm>
          <a:off x="103990" y="1379819"/>
          <a:ext cx="2122341" cy="953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b="0" i="0" kern="1200" dirty="0">
              <a:latin typeface="+mj-lt"/>
            </a:rPr>
            <a:t>Global Challenges, Territorial Answers: The Future of Health in Europe (09/10/18)  </a:t>
          </a:r>
          <a:r>
            <a:rPr lang="en-US" sz="1400" b="1" i="0" kern="1200" dirty="0">
              <a:latin typeface="+mj-lt"/>
            </a:rPr>
            <a:t>with Commissioner </a:t>
          </a:r>
          <a:r>
            <a:rPr lang="en-GB" sz="1400" b="1" i="0" kern="1200" dirty="0">
              <a:latin typeface="+mj-lt"/>
            </a:rPr>
            <a:t>Vytenis Andriukaitis</a:t>
          </a:r>
          <a:r>
            <a:rPr lang="en-US" sz="1400" b="1" i="0" kern="1200" dirty="0">
              <a:latin typeface="+mj-lt"/>
            </a:rPr>
            <a:t> </a:t>
          </a:r>
        </a:p>
      </dsp:txBody>
      <dsp:txXfrm>
        <a:off x="103990" y="1379819"/>
        <a:ext cx="2122341" cy="953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6BF6C-26D4-514F-8F7D-B9D63A42C34D}">
      <dsp:nvSpPr>
        <dsp:cNvPr id="0" name=""/>
        <dsp:cNvSpPr/>
      </dsp:nvSpPr>
      <dsp:spPr>
        <a:xfrm>
          <a:off x="0" y="0"/>
          <a:ext cx="1530601" cy="1054584"/>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EA575F3-A56D-F24B-BE51-1A3733B9DFD9}">
      <dsp:nvSpPr>
        <dsp:cNvPr id="0" name=""/>
        <dsp:cNvSpPr/>
      </dsp:nvSpPr>
      <dsp:spPr>
        <a:xfrm>
          <a:off x="50707" y="1054439"/>
          <a:ext cx="1530601" cy="567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b="0" i="0" kern="1200" dirty="0" err="1">
              <a:latin typeface="+mj-lt"/>
            </a:rPr>
            <a:t>CoR</a:t>
          </a:r>
          <a:r>
            <a:rPr lang="en-US" sz="1400" b="0" i="0" kern="1200" dirty="0">
              <a:latin typeface="+mj-lt"/>
            </a:rPr>
            <a:t> Interregional Group on Health and Wellbeing (IRGHW) – Constitutive meeting (07/02/19)</a:t>
          </a:r>
        </a:p>
      </dsp:txBody>
      <dsp:txXfrm>
        <a:off x="50707" y="1054439"/>
        <a:ext cx="1530601" cy="567853"/>
      </dsp:txXfrm>
    </dsp:sp>
    <dsp:sp modelId="{73D58531-E72A-DE45-94D1-A69A24A7D0CC}">
      <dsp:nvSpPr>
        <dsp:cNvPr id="0" name=""/>
        <dsp:cNvSpPr/>
      </dsp:nvSpPr>
      <dsp:spPr>
        <a:xfrm>
          <a:off x="1985291" y="0"/>
          <a:ext cx="1530601" cy="1054584"/>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8D019EE-D9E3-6845-9593-514ADDEC296C}">
      <dsp:nvSpPr>
        <dsp:cNvPr id="0" name=""/>
        <dsp:cNvSpPr/>
      </dsp:nvSpPr>
      <dsp:spPr>
        <a:xfrm>
          <a:off x="1625255" y="1063604"/>
          <a:ext cx="2125714" cy="567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b="0" i="0" kern="1200" dirty="0" err="1">
              <a:latin typeface="+mj-lt"/>
            </a:rPr>
            <a:t>CoR</a:t>
          </a:r>
          <a:r>
            <a:rPr lang="en-US" sz="1400" b="0" i="0" kern="1200" dirty="0">
              <a:latin typeface="+mj-lt"/>
            </a:rPr>
            <a:t> Interregional Group on Health and Wellbeing: Value-Based healthcare in Europe: challenges and opportunities (18/04/19)</a:t>
          </a:r>
        </a:p>
      </dsp:txBody>
      <dsp:txXfrm>
        <a:off x="1625255" y="1063604"/>
        <a:ext cx="2125714" cy="567853"/>
      </dsp:txXfrm>
    </dsp:sp>
    <dsp:sp modelId="{7A21DE39-D29F-9D4D-9161-866FDCCF29AB}">
      <dsp:nvSpPr>
        <dsp:cNvPr id="0" name=""/>
        <dsp:cNvSpPr/>
      </dsp:nvSpPr>
      <dsp:spPr>
        <a:xfrm>
          <a:off x="3668259" y="0"/>
          <a:ext cx="1530601" cy="1054584"/>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369ED1A-6EFB-EE4C-87AA-9E903448FD76}">
      <dsp:nvSpPr>
        <dsp:cNvPr id="0" name=""/>
        <dsp:cNvSpPr/>
      </dsp:nvSpPr>
      <dsp:spPr>
        <a:xfrm>
          <a:off x="3692488" y="992338"/>
          <a:ext cx="1530601" cy="92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b="0" i="0" kern="1200" dirty="0" err="1">
              <a:latin typeface="+mj-lt"/>
            </a:rPr>
            <a:t>CoR</a:t>
          </a:r>
          <a:r>
            <a:rPr lang="en-US" sz="1400" b="0" i="0" kern="1200" dirty="0">
              <a:latin typeface="+mj-lt"/>
            </a:rPr>
            <a:t> Interregional Group on Health and Wellbeing: “Active and Healthy Ageing” (17/06/19)</a:t>
          </a:r>
        </a:p>
      </dsp:txBody>
      <dsp:txXfrm>
        <a:off x="3692488" y="992338"/>
        <a:ext cx="1530601" cy="920853"/>
      </dsp:txXfrm>
    </dsp:sp>
    <dsp:sp modelId="{EF8B78E2-F842-6844-9A64-7438104C0836}">
      <dsp:nvSpPr>
        <dsp:cNvPr id="0" name=""/>
        <dsp:cNvSpPr/>
      </dsp:nvSpPr>
      <dsp:spPr>
        <a:xfrm>
          <a:off x="1193203" y="2497779"/>
          <a:ext cx="1530601" cy="1086285"/>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070B5B6-C4B9-7C41-A9F4-019221C5D8A4}">
      <dsp:nvSpPr>
        <dsp:cNvPr id="0" name=""/>
        <dsp:cNvSpPr/>
      </dsp:nvSpPr>
      <dsp:spPr>
        <a:xfrm>
          <a:off x="739823" y="3465975"/>
          <a:ext cx="1981455" cy="567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b="0" i="0" kern="1200" dirty="0" err="1">
              <a:latin typeface="+mj-lt"/>
            </a:rPr>
            <a:t>CoR</a:t>
          </a:r>
          <a:r>
            <a:rPr lang="en-US" sz="1400" b="0" i="0" kern="1200" dirty="0">
              <a:latin typeface="+mj-lt"/>
            </a:rPr>
            <a:t> Interregional Group on Health and Wellbeing: “Healthcare in Cross-Border Regions” (26/06/19)</a:t>
          </a:r>
        </a:p>
      </dsp:txBody>
      <dsp:txXfrm>
        <a:off x="739823" y="3465975"/>
        <a:ext cx="1981455" cy="567853"/>
      </dsp:txXfrm>
    </dsp:sp>
    <dsp:sp modelId="{85F1E3F3-2A4D-BB4C-A89D-B10A23FE4CD7}">
      <dsp:nvSpPr>
        <dsp:cNvPr id="0" name=""/>
        <dsp:cNvSpPr/>
      </dsp:nvSpPr>
      <dsp:spPr>
        <a:xfrm>
          <a:off x="3125805" y="2493197"/>
          <a:ext cx="1530601" cy="1054584"/>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6000" r="-6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ED960D-1A03-2A47-89C6-6C7640F76244}">
      <dsp:nvSpPr>
        <dsp:cNvPr id="0" name=""/>
        <dsp:cNvSpPr/>
      </dsp:nvSpPr>
      <dsp:spPr>
        <a:xfrm>
          <a:off x="2842399" y="3465975"/>
          <a:ext cx="2076628" cy="567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b="0" i="0" kern="1200" dirty="0" err="1">
              <a:latin typeface="+mj-lt"/>
            </a:rPr>
            <a:t>CoR</a:t>
          </a:r>
          <a:r>
            <a:rPr lang="en-US" sz="1400" b="0" i="0" kern="1200" dirty="0">
              <a:latin typeface="+mj-lt"/>
            </a:rPr>
            <a:t> Interregional Group on health and Wellbeing – Meeting on “Integrated Care in Europe: The Way Ahead” (06/12/19)</a:t>
          </a:r>
        </a:p>
      </dsp:txBody>
      <dsp:txXfrm>
        <a:off x="2842399" y="3465975"/>
        <a:ext cx="2076628" cy="567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7AEB1-D7AF-ED40-9657-26ED7B7D2F2A}">
      <dsp:nvSpPr>
        <dsp:cNvPr id="0" name=""/>
        <dsp:cNvSpPr/>
      </dsp:nvSpPr>
      <dsp:spPr>
        <a:xfrm>
          <a:off x="0" y="677049"/>
          <a:ext cx="2491416" cy="951738"/>
        </a:xfrm>
        <a:prstGeom prst="rect">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mj-lt"/>
            </a:rPr>
            <a:t>January - June</a:t>
          </a:r>
        </a:p>
        <a:p>
          <a:pPr marL="0" lvl="0" indent="0" algn="ctr" defTabSz="800100">
            <a:lnSpc>
              <a:spcPct val="90000"/>
            </a:lnSpc>
            <a:spcBef>
              <a:spcPct val="0"/>
            </a:spcBef>
            <a:spcAft>
              <a:spcPct val="35000"/>
            </a:spcAft>
            <a:buNone/>
          </a:pPr>
          <a:r>
            <a:rPr lang="en-US" sz="1800" b="1" i="0" kern="1200" dirty="0">
              <a:latin typeface="+mj-lt"/>
            </a:rPr>
            <a:t>Value-based healthcare</a:t>
          </a:r>
        </a:p>
      </dsp:txBody>
      <dsp:txXfrm>
        <a:off x="0" y="677049"/>
        <a:ext cx="2491416" cy="951738"/>
      </dsp:txXfrm>
    </dsp:sp>
    <dsp:sp modelId="{6158BA29-5120-114E-8DBC-81862F1E8F6F}">
      <dsp:nvSpPr>
        <dsp:cNvPr id="0" name=""/>
        <dsp:cNvSpPr/>
      </dsp:nvSpPr>
      <dsp:spPr>
        <a:xfrm>
          <a:off x="26" y="1628787"/>
          <a:ext cx="2491416" cy="3112830"/>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1066800">
            <a:lnSpc>
              <a:spcPct val="90000"/>
            </a:lnSpc>
            <a:spcBef>
              <a:spcPct val="0"/>
            </a:spcBef>
            <a:spcAft>
              <a:spcPct val="15000"/>
            </a:spcAft>
            <a:buChar char="•"/>
          </a:pPr>
          <a:endParaRPr lang="en-US" sz="2400" b="0" i="0" kern="1200" dirty="0">
            <a:latin typeface="+mj-lt"/>
          </a:endParaRPr>
        </a:p>
        <a:p>
          <a:pPr marL="228600" lvl="1" indent="-228600" algn="l" defTabSz="889000">
            <a:lnSpc>
              <a:spcPct val="90000"/>
            </a:lnSpc>
            <a:spcBef>
              <a:spcPct val="0"/>
            </a:spcBef>
            <a:spcAft>
              <a:spcPct val="15000"/>
            </a:spcAft>
            <a:buChar char="•"/>
          </a:pPr>
          <a:r>
            <a:rPr lang="en-US" sz="2000" b="0" i="0" kern="1200" dirty="0">
              <a:latin typeface="+mj-lt"/>
            </a:rPr>
            <a:t>Implementation of the </a:t>
          </a:r>
          <a:r>
            <a:rPr lang="en-US" sz="2000" b="0" i="0" kern="1200" dirty="0">
              <a:solidFill>
                <a:schemeClr val="accent1">
                  <a:lumMod val="75000"/>
                </a:schemeClr>
              </a:solidFill>
              <a:latin typeface="+mj-lt"/>
            </a:rPr>
            <a:t>EURIPHI </a:t>
          </a:r>
          <a:r>
            <a:rPr lang="en-US" sz="2000" b="0" i="0" kern="1200" dirty="0">
              <a:latin typeface="+mj-lt"/>
            </a:rPr>
            <a:t>project</a:t>
          </a:r>
        </a:p>
        <a:p>
          <a:pPr marL="228600" lvl="1" indent="-228600" algn="l" defTabSz="889000">
            <a:lnSpc>
              <a:spcPct val="90000"/>
            </a:lnSpc>
            <a:spcBef>
              <a:spcPct val="0"/>
            </a:spcBef>
            <a:spcAft>
              <a:spcPct val="15000"/>
            </a:spcAft>
            <a:buChar char="•"/>
          </a:pPr>
          <a:r>
            <a:rPr lang="en-US" sz="2000" b="0" i="0" kern="1200" dirty="0">
              <a:latin typeface="+mj-lt"/>
            </a:rPr>
            <a:t>Specific focus in the </a:t>
          </a:r>
          <a:r>
            <a:rPr lang="en-US" sz="2000" b="0" i="0" kern="1200" dirty="0">
              <a:solidFill>
                <a:srgbClr val="2F5597"/>
              </a:solidFill>
              <a:latin typeface="+mj-lt"/>
            </a:rPr>
            <a:t>newsletters</a:t>
          </a:r>
        </a:p>
        <a:p>
          <a:pPr marL="228600" lvl="1" indent="-228600" algn="l" defTabSz="889000">
            <a:lnSpc>
              <a:spcPct val="90000"/>
            </a:lnSpc>
            <a:spcBef>
              <a:spcPct val="0"/>
            </a:spcBef>
            <a:spcAft>
              <a:spcPct val="15000"/>
            </a:spcAft>
            <a:buChar char="•"/>
          </a:pPr>
          <a:r>
            <a:rPr lang="en-US" sz="2000" b="0" i="0" kern="1200" dirty="0">
              <a:latin typeface="+mj-lt"/>
            </a:rPr>
            <a:t>Organization of an </a:t>
          </a:r>
          <a:r>
            <a:rPr lang="en-US" sz="2000" b="0" i="0" kern="1200" dirty="0">
              <a:solidFill>
                <a:srgbClr val="2F5597"/>
              </a:solidFill>
              <a:latin typeface="+mj-lt"/>
            </a:rPr>
            <a:t>event on VBHC and outcomes</a:t>
          </a:r>
        </a:p>
      </dsp:txBody>
      <dsp:txXfrm>
        <a:off x="26" y="1628787"/>
        <a:ext cx="2491416" cy="3112830"/>
      </dsp:txXfrm>
    </dsp:sp>
    <dsp:sp modelId="{A5493E91-9ADA-6140-9E5C-8E555A5279BB}">
      <dsp:nvSpPr>
        <dsp:cNvPr id="0" name=""/>
        <dsp:cNvSpPr/>
      </dsp:nvSpPr>
      <dsp:spPr>
        <a:xfrm>
          <a:off x="2840240" y="677049"/>
          <a:ext cx="2491416" cy="951738"/>
        </a:xfrm>
        <a:prstGeom prst="rect">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mj-lt"/>
            </a:rPr>
            <a:t>July - December</a:t>
          </a:r>
        </a:p>
        <a:p>
          <a:pPr marL="0" lvl="0" indent="0" algn="ctr" defTabSz="800100">
            <a:lnSpc>
              <a:spcPct val="90000"/>
            </a:lnSpc>
            <a:spcBef>
              <a:spcPct val="0"/>
            </a:spcBef>
            <a:spcAft>
              <a:spcPct val="35000"/>
            </a:spcAft>
            <a:buNone/>
          </a:pPr>
          <a:r>
            <a:rPr lang="en-US" sz="1800" b="1" i="0" kern="1200" dirty="0" err="1">
              <a:latin typeface="+mj-lt"/>
            </a:rPr>
            <a:t>eHealth</a:t>
          </a:r>
          <a:endParaRPr lang="en-US" sz="1800" b="1" i="0" kern="1200" dirty="0">
            <a:latin typeface="+mj-lt"/>
          </a:endParaRPr>
        </a:p>
      </dsp:txBody>
      <dsp:txXfrm>
        <a:off x="2840240" y="677049"/>
        <a:ext cx="2491416" cy="951738"/>
      </dsp:txXfrm>
    </dsp:sp>
    <dsp:sp modelId="{A2482A87-AB21-2F4E-B53D-649363309E1A}">
      <dsp:nvSpPr>
        <dsp:cNvPr id="0" name=""/>
        <dsp:cNvSpPr/>
      </dsp:nvSpPr>
      <dsp:spPr>
        <a:xfrm>
          <a:off x="2840240" y="1628787"/>
          <a:ext cx="2491416" cy="3112830"/>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1066800">
            <a:lnSpc>
              <a:spcPct val="90000"/>
            </a:lnSpc>
            <a:spcBef>
              <a:spcPct val="0"/>
            </a:spcBef>
            <a:spcAft>
              <a:spcPct val="15000"/>
            </a:spcAft>
            <a:buChar char="•"/>
          </a:pPr>
          <a:endParaRPr lang="en-US" sz="2400" b="0" i="0" kern="1200" dirty="0">
            <a:latin typeface="+mj-lt"/>
          </a:endParaRPr>
        </a:p>
        <a:p>
          <a:pPr marL="228600" lvl="1" indent="-228600" algn="l" defTabSz="889000">
            <a:lnSpc>
              <a:spcPct val="90000"/>
            </a:lnSpc>
            <a:spcBef>
              <a:spcPct val="0"/>
            </a:spcBef>
            <a:spcAft>
              <a:spcPct val="15000"/>
            </a:spcAft>
            <a:buChar char="•"/>
          </a:pPr>
          <a:r>
            <a:rPr lang="en-US" sz="2000" b="0" i="0" kern="1200" dirty="0">
              <a:latin typeface="+mj-lt"/>
            </a:rPr>
            <a:t>Collection of best practices publication of a </a:t>
          </a:r>
          <a:r>
            <a:rPr lang="en-US" sz="2000" b="0" i="0" kern="1200" dirty="0">
              <a:solidFill>
                <a:srgbClr val="2F5597"/>
              </a:solidFill>
              <a:latin typeface="+mj-lt"/>
            </a:rPr>
            <a:t>booklet of regional good-practices </a:t>
          </a:r>
          <a:r>
            <a:rPr lang="en-US" sz="2000" b="0" i="0" kern="1200" dirty="0">
              <a:latin typeface="+mj-lt"/>
            </a:rPr>
            <a:t>(on going)</a:t>
          </a:r>
        </a:p>
        <a:p>
          <a:pPr marL="228600" lvl="1" indent="-228600" algn="l" defTabSz="889000">
            <a:lnSpc>
              <a:spcPct val="90000"/>
            </a:lnSpc>
            <a:spcBef>
              <a:spcPct val="0"/>
            </a:spcBef>
            <a:spcAft>
              <a:spcPct val="15000"/>
            </a:spcAft>
            <a:buChar char="•"/>
          </a:pPr>
          <a:r>
            <a:rPr lang="en-US" sz="2000" b="0" i="0" kern="1200" dirty="0">
              <a:latin typeface="+mj-lt"/>
            </a:rPr>
            <a:t>Specific focus in the </a:t>
          </a:r>
          <a:r>
            <a:rPr lang="en-US" sz="2000" b="0" i="0" kern="1200" dirty="0">
              <a:solidFill>
                <a:srgbClr val="2F5597"/>
              </a:solidFill>
              <a:latin typeface="+mj-lt"/>
            </a:rPr>
            <a:t>newsletters</a:t>
          </a:r>
        </a:p>
      </dsp:txBody>
      <dsp:txXfrm>
        <a:off x="2840240" y="1628787"/>
        <a:ext cx="2491416" cy="311283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341" cy="496889"/>
          </a:xfrm>
          <a:prstGeom prst="rect">
            <a:avLst/>
          </a:prstGeom>
        </p:spPr>
        <p:txBody>
          <a:bodyPr vert="horz" lIns="91568" tIns="45784" rIns="91568" bIns="45784" rtlCol="0"/>
          <a:lstStyle>
            <a:lvl1pPr algn="l">
              <a:defRPr sz="1200"/>
            </a:lvl1pPr>
          </a:lstStyle>
          <a:p>
            <a:endParaRPr lang="nn-NO"/>
          </a:p>
        </p:txBody>
      </p:sp>
      <p:sp>
        <p:nvSpPr>
          <p:cNvPr id="3" name="Date Placeholder 2"/>
          <p:cNvSpPr>
            <a:spLocks noGrp="1"/>
          </p:cNvSpPr>
          <p:nvPr>
            <p:ph type="dt" sz="quarter" idx="1"/>
          </p:nvPr>
        </p:nvSpPr>
        <p:spPr>
          <a:xfrm>
            <a:off x="3850744" y="2"/>
            <a:ext cx="2945341" cy="496889"/>
          </a:xfrm>
          <a:prstGeom prst="rect">
            <a:avLst/>
          </a:prstGeom>
        </p:spPr>
        <p:txBody>
          <a:bodyPr vert="horz" lIns="91568" tIns="45784" rIns="91568" bIns="45784" rtlCol="0"/>
          <a:lstStyle>
            <a:lvl1pPr algn="r">
              <a:defRPr sz="1200"/>
            </a:lvl1pPr>
          </a:lstStyle>
          <a:p>
            <a:fld id="{D656CBD1-0138-464E-916F-D94F8D0B807B}" type="datetimeFigureOut">
              <a:rPr lang="nn-NO" smtClean="0"/>
              <a:pPr/>
              <a:t>04.12.2019</a:t>
            </a:fld>
            <a:endParaRPr lang="nn-NO"/>
          </a:p>
        </p:txBody>
      </p:sp>
      <p:sp>
        <p:nvSpPr>
          <p:cNvPr id="4" name="Footer Placeholder 3"/>
          <p:cNvSpPr>
            <a:spLocks noGrp="1"/>
          </p:cNvSpPr>
          <p:nvPr>
            <p:ph type="ftr" sz="quarter" idx="2"/>
          </p:nvPr>
        </p:nvSpPr>
        <p:spPr>
          <a:xfrm>
            <a:off x="1" y="9428164"/>
            <a:ext cx="2945341" cy="496887"/>
          </a:xfrm>
          <a:prstGeom prst="rect">
            <a:avLst/>
          </a:prstGeom>
        </p:spPr>
        <p:txBody>
          <a:bodyPr vert="horz" lIns="91568" tIns="45784" rIns="91568" bIns="45784" rtlCol="0" anchor="b"/>
          <a:lstStyle>
            <a:lvl1pPr algn="l">
              <a:defRPr sz="1200"/>
            </a:lvl1pPr>
          </a:lstStyle>
          <a:p>
            <a:endParaRPr lang="nn-NO"/>
          </a:p>
        </p:txBody>
      </p:sp>
      <p:sp>
        <p:nvSpPr>
          <p:cNvPr id="5" name="Slide Number Placeholder 4"/>
          <p:cNvSpPr>
            <a:spLocks noGrp="1"/>
          </p:cNvSpPr>
          <p:nvPr>
            <p:ph type="sldNum" sz="quarter" idx="3"/>
          </p:nvPr>
        </p:nvSpPr>
        <p:spPr>
          <a:xfrm>
            <a:off x="3850744" y="9428164"/>
            <a:ext cx="2945341" cy="496887"/>
          </a:xfrm>
          <a:prstGeom prst="rect">
            <a:avLst/>
          </a:prstGeom>
        </p:spPr>
        <p:txBody>
          <a:bodyPr vert="horz" lIns="91568" tIns="45784" rIns="91568" bIns="45784" rtlCol="0" anchor="b"/>
          <a:lstStyle>
            <a:lvl1pPr algn="r">
              <a:defRPr sz="1200"/>
            </a:lvl1pPr>
          </a:lstStyle>
          <a:p>
            <a:fld id="{E7AC6F63-3650-429E-A907-AD4C79B63B85}" type="slidenum">
              <a:rPr lang="nn-NO" smtClean="0"/>
              <a:pPr/>
              <a:t>‹#›</a:t>
            </a:fld>
            <a:endParaRPr lang="nn-NO"/>
          </a:p>
        </p:txBody>
      </p:sp>
    </p:spTree>
    <p:extLst>
      <p:ext uri="{BB962C8B-B14F-4D97-AF65-F5344CB8AC3E}">
        <p14:creationId xmlns:p14="http://schemas.microsoft.com/office/powerpoint/2010/main" val="2880028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2"/>
            <a:ext cx="2945341" cy="496889"/>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defRPr sz="1200"/>
            </a:lvl1pPr>
          </a:lstStyle>
          <a:p>
            <a:pPr>
              <a:defRPr/>
            </a:pPr>
            <a:endParaRPr lang="it-IT"/>
          </a:p>
        </p:txBody>
      </p:sp>
      <p:sp>
        <p:nvSpPr>
          <p:cNvPr id="16387" name="Rectangle 3"/>
          <p:cNvSpPr>
            <a:spLocks noGrp="1" noChangeArrowheads="1"/>
          </p:cNvSpPr>
          <p:nvPr>
            <p:ph type="dt" idx="1"/>
          </p:nvPr>
        </p:nvSpPr>
        <p:spPr bwMode="auto">
          <a:xfrm>
            <a:off x="3850744" y="2"/>
            <a:ext cx="2945341" cy="496889"/>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lgn="r">
              <a:defRPr sz="1200"/>
            </a:lvl1pPr>
          </a:lstStyle>
          <a:p>
            <a:pPr>
              <a:defRPr/>
            </a:pPr>
            <a:endParaRPr lang="it-IT"/>
          </a:p>
        </p:txBody>
      </p:sp>
      <p:sp>
        <p:nvSpPr>
          <p:cNvPr id="1331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79450" y="4714879"/>
            <a:ext cx="5438777" cy="4467225"/>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16390" name="Rectangle 6"/>
          <p:cNvSpPr>
            <a:spLocks noGrp="1" noChangeArrowheads="1"/>
          </p:cNvSpPr>
          <p:nvPr>
            <p:ph type="ftr" sz="quarter" idx="4"/>
          </p:nvPr>
        </p:nvSpPr>
        <p:spPr bwMode="auto">
          <a:xfrm>
            <a:off x="1" y="9428164"/>
            <a:ext cx="2945341" cy="496887"/>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defRPr sz="1200"/>
            </a:lvl1pPr>
          </a:lstStyle>
          <a:p>
            <a:pPr>
              <a:defRPr/>
            </a:pPr>
            <a:endParaRPr lang="it-IT"/>
          </a:p>
        </p:txBody>
      </p:sp>
      <p:sp>
        <p:nvSpPr>
          <p:cNvPr id="16391" name="Rectangle 7"/>
          <p:cNvSpPr>
            <a:spLocks noGrp="1" noChangeArrowheads="1"/>
          </p:cNvSpPr>
          <p:nvPr>
            <p:ph type="sldNum" sz="quarter" idx="5"/>
          </p:nvPr>
        </p:nvSpPr>
        <p:spPr bwMode="auto">
          <a:xfrm>
            <a:off x="3850744" y="9428164"/>
            <a:ext cx="2945341" cy="496887"/>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r">
              <a:defRPr sz="1200"/>
            </a:lvl1pPr>
          </a:lstStyle>
          <a:p>
            <a:pPr>
              <a:defRPr/>
            </a:pPr>
            <a:fld id="{1E4911FE-2B50-4959-8C59-0EAEF0BF70EF}" type="slidenum">
              <a:rPr lang="it-IT"/>
              <a:pPr>
                <a:defRPr/>
              </a:pPr>
              <a:t>‹#›</a:t>
            </a:fld>
            <a:endParaRPr lang="it-IT"/>
          </a:p>
        </p:txBody>
      </p:sp>
    </p:spTree>
    <p:extLst>
      <p:ext uri="{BB962C8B-B14F-4D97-AF65-F5344CB8AC3E}">
        <p14:creationId xmlns:p14="http://schemas.microsoft.com/office/powerpoint/2010/main" val="751007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a:defRPr/>
            </a:pPr>
            <a:fld id="{1E4911FE-2B50-4959-8C59-0EAEF0BF70EF}" type="slidenum">
              <a:rPr lang="it-IT" smtClean="0"/>
              <a:pPr>
                <a:defRPr/>
              </a:pPr>
              <a:t>1</a:t>
            </a:fld>
            <a:endParaRPr lang="it-IT"/>
          </a:p>
        </p:txBody>
      </p:sp>
    </p:spTree>
    <p:extLst>
      <p:ext uri="{BB962C8B-B14F-4D97-AF65-F5344CB8AC3E}">
        <p14:creationId xmlns:p14="http://schemas.microsoft.com/office/powerpoint/2010/main" val="378735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GB" sz="2000" b="1" i="0" u="none" strike="noStrike" kern="0" cap="none" spc="0" normalizeH="0" baseline="0" noProof="0" dirty="0">
                <a:ln>
                  <a:noFill/>
                </a:ln>
                <a:solidFill>
                  <a:prstClr val="white"/>
                </a:solidFill>
                <a:effectLst/>
                <a:highlight>
                  <a:srgbClr val="5064AB"/>
                </a:highlight>
                <a:uLnTx/>
                <a:uFillTx/>
                <a:latin typeface="Calibri"/>
                <a:ea typeface="Tahoma" panose="020B0604030504040204" pitchFamily="34" charset="0"/>
                <a:cs typeface="Arial" panose="020B0604020202020204" pitchFamily="34" charset="0"/>
              </a:rPr>
              <a:t>Established </a:t>
            </a:r>
            <a:r>
              <a:rPr kumimoji="0" lang="en-GB" sz="2000" b="0" i="0" u="none" strike="noStrike" kern="0" cap="none" spc="0" normalizeH="0" baseline="0" noProof="0" dirty="0">
                <a:ln>
                  <a:noFill/>
                </a:ln>
                <a:solidFill>
                  <a:srgbClr val="000000"/>
                </a:solidFill>
                <a:effectLst/>
                <a:uLnTx/>
                <a:uFillTx/>
                <a:latin typeface="Calibri"/>
                <a:ea typeface="Tahoma" panose="020B0604030504040204" pitchFamily="34" charset="0"/>
                <a:cs typeface="Arial" panose="020B0604020202020204" pitchFamily="34" charset="0"/>
              </a:rPr>
              <a:t> on 30 January 2006 as an informal network</a:t>
            </a: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a:ea typeface="Tahoma" panose="020B0604030504040204" pitchFamily="34" charset="0"/>
              <a:cs typeface="Arial" panose="020B0604020202020204" pitchFamily="34" charset="0"/>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Calibri"/>
                <a:ea typeface="Tahoma" panose="020B0604030504040204" pitchFamily="34" charset="0"/>
                <a:cs typeface="Arial" panose="020B0604020202020204" pitchFamily="34" charset="0"/>
              </a:rPr>
              <a:t>In January 2012 it was </a:t>
            </a:r>
            <a:r>
              <a:rPr kumimoji="0" lang="en-GB" sz="2000" b="1" i="0" u="none" strike="noStrike" kern="0" cap="none" spc="0" normalizeH="0" baseline="0" noProof="0" dirty="0">
                <a:ln>
                  <a:noFill/>
                </a:ln>
                <a:solidFill>
                  <a:prstClr val="white"/>
                </a:solidFill>
                <a:effectLst/>
                <a:highlight>
                  <a:srgbClr val="5064AB"/>
                </a:highlight>
                <a:uLnTx/>
                <a:uFillTx/>
                <a:latin typeface="Calibri"/>
                <a:ea typeface="Tahoma" panose="020B0604030504040204" pitchFamily="34" charset="0"/>
                <a:cs typeface="Arial" panose="020B0604020202020204" pitchFamily="34" charset="0"/>
              </a:rPr>
              <a:t> formalised </a:t>
            </a:r>
            <a:r>
              <a:rPr kumimoji="0" lang="en-GB" sz="2000" b="0" i="0" u="none" strike="noStrike" kern="0" cap="none" spc="0" normalizeH="0" baseline="0" noProof="0" dirty="0">
                <a:ln>
                  <a:noFill/>
                </a:ln>
                <a:solidFill>
                  <a:srgbClr val="000000"/>
                </a:solidFill>
                <a:effectLst/>
                <a:uLnTx/>
                <a:uFillTx/>
                <a:latin typeface="Calibri"/>
                <a:ea typeface="Tahoma" panose="020B0604030504040204" pitchFamily="34" charset="0"/>
                <a:cs typeface="Arial" panose="020B0604020202020204" pitchFamily="34" charset="0"/>
              </a:rPr>
              <a:t> as a non-profit organisation under Belgian law (ASBL).</a:t>
            </a: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a:ea typeface="Tahoma" panose="020B0604030504040204" pitchFamily="34" charset="0"/>
              <a:cs typeface="Arial" panose="020B0604020202020204" pitchFamily="34" charset="0"/>
            </a:endParaRPr>
          </a:p>
          <a:p>
            <a:pPr marL="0" indent="0">
              <a:lnSpc>
                <a:spcPct val="107000"/>
              </a:lnSpc>
              <a:spcBef>
                <a:spcPts val="200"/>
              </a:spcBef>
              <a:spcAft>
                <a:spcPts val="0"/>
              </a:spcAft>
              <a:buNone/>
            </a:pPr>
            <a:r>
              <a:rPr lang="en-GB" sz="2000" b="1" dirty="0">
                <a:solidFill>
                  <a:srgbClr val="FFFFFF"/>
                </a:solidFill>
                <a:highlight>
                  <a:srgbClr val="5064AB"/>
                </a:highlight>
                <a:ea typeface="Times New Roman" panose="02020603050405020304" pitchFamily="18" charset="0"/>
                <a:cs typeface="Times New Roman" panose="02020603050405020304" pitchFamily="18" charset="0"/>
              </a:rPr>
              <a:t>EUREGHA is the network of reference for</a:t>
            </a:r>
            <a:r>
              <a:rPr lang="en-GB" sz="2000" b="1" dirty="0">
                <a:solidFill>
                  <a:srgbClr val="5064AB"/>
                </a:solidFill>
                <a:highlight>
                  <a:srgbClr val="5064AB"/>
                </a:highlight>
                <a:ea typeface="Times New Roman" panose="02020603050405020304" pitchFamily="18" charset="0"/>
                <a:cs typeface="Times New Roman" panose="02020603050405020304" pitchFamily="18" charset="0"/>
              </a:rPr>
              <a:t> </a:t>
            </a:r>
            <a:r>
              <a:rPr lang="en-GB" sz="2000" b="1" dirty="0">
                <a:solidFill>
                  <a:srgbClr val="FFFFFF"/>
                </a:solidFill>
                <a:highlight>
                  <a:srgbClr val="5064AB"/>
                </a:highlight>
                <a:ea typeface="Times New Roman" panose="02020603050405020304" pitchFamily="18" charset="0"/>
                <a:cs typeface="Times New Roman" panose="02020603050405020304" pitchFamily="18" charset="0"/>
              </a:rPr>
              <a:t>regional and</a:t>
            </a:r>
            <a:r>
              <a:rPr lang="en-GB" sz="2000" b="1" dirty="0">
                <a:solidFill>
                  <a:srgbClr val="5064AB"/>
                </a:solidFill>
                <a:highlight>
                  <a:srgbClr val="5064AB"/>
                </a:highlight>
                <a:ea typeface="Times New Roman" panose="02020603050405020304" pitchFamily="18" charset="0"/>
                <a:cs typeface="Times New Roman" panose="02020603050405020304" pitchFamily="18" charset="0"/>
              </a:rPr>
              <a:t> </a:t>
            </a:r>
            <a:r>
              <a:rPr lang="en-GB" sz="2000" b="1" dirty="0">
                <a:solidFill>
                  <a:srgbClr val="FFFFFF"/>
                </a:solidFill>
                <a:highlight>
                  <a:srgbClr val="5064AB"/>
                </a:highlight>
                <a:ea typeface="Times New Roman" panose="02020603050405020304" pitchFamily="18" charset="0"/>
                <a:cs typeface="Times New Roman" panose="02020603050405020304" pitchFamily="18" charset="0"/>
              </a:rPr>
              <a:t>local health </a:t>
            </a:r>
            <a:r>
              <a:rPr lang="en-GB" sz="2000" b="1" dirty="0">
                <a:solidFill>
                  <a:srgbClr val="5064AB"/>
                </a:solidFill>
                <a:highlight>
                  <a:srgbClr val="5064AB"/>
                </a:highlight>
                <a:ea typeface="Times New Roman" panose="02020603050405020304" pitchFamily="18" charset="0"/>
                <a:cs typeface="Times New Roman" panose="02020603050405020304" pitchFamily="18" charset="0"/>
              </a:rPr>
              <a:t>.</a:t>
            </a:r>
            <a:r>
              <a:rPr lang="en-GB" sz="2000" b="1" dirty="0">
                <a:solidFill>
                  <a:srgbClr val="FFFFFF"/>
                </a:solidFill>
                <a:highlight>
                  <a:srgbClr val="5064AB"/>
                </a:highlight>
                <a:ea typeface="Times New Roman" panose="02020603050405020304" pitchFamily="18" charset="0"/>
                <a:cs typeface="Times New Roman" panose="02020603050405020304" pitchFamily="18" charset="0"/>
              </a:rPr>
              <a:t>authorities in health</a:t>
            </a:r>
            <a:r>
              <a:rPr lang="en-GB" sz="2000" b="1" dirty="0">
                <a:solidFill>
                  <a:srgbClr val="5064AB"/>
                </a:solidFill>
                <a:highlight>
                  <a:srgbClr val="5064AB"/>
                </a:highlight>
                <a:ea typeface="Times New Roman" panose="02020603050405020304" pitchFamily="18" charset="0"/>
                <a:cs typeface="Times New Roman" panose="02020603050405020304" pitchFamily="18" charset="0"/>
              </a:rPr>
              <a:t> </a:t>
            </a:r>
            <a:r>
              <a:rPr lang="en-GB" sz="2000" b="1" dirty="0">
                <a:solidFill>
                  <a:srgbClr val="FFFFFF"/>
                </a:solidFill>
                <a:highlight>
                  <a:srgbClr val="5064AB"/>
                </a:highlight>
                <a:ea typeface="Times New Roman" panose="02020603050405020304" pitchFamily="18" charset="0"/>
                <a:cs typeface="Times New Roman" panose="02020603050405020304" pitchFamily="18" charset="0"/>
              </a:rPr>
              <a:t>related issues.</a:t>
            </a:r>
            <a:r>
              <a:rPr lang="en-GB" sz="2000" b="1" dirty="0">
                <a:solidFill>
                  <a:srgbClr val="5064AB"/>
                </a:solidFill>
                <a:highlight>
                  <a:srgbClr val="5064AB"/>
                </a:highlight>
                <a:ea typeface="Times New Roman" panose="02020603050405020304" pitchFamily="18" charset="0"/>
                <a:cs typeface="Times New Roman" panose="02020603050405020304" pitchFamily="18" charset="0"/>
              </a:rPr>
              <a:t>.</a:t>
            </a:r>
            <a:r>
              <a:rPr lang="en-GB" sz="2000" b="1" dirty="0">
                <a:solidFill>
                  <a:srgbClr val="FFFFFF"/>
                </a:solidFill>
                <a:highlight>
                  <a:srgbClr val="5064AB"/>
                </a:highlight>
                <a:ea typeface="Times New Roman" panose="02020603050405020304" pitchFamily="18" charset="0"/>
                <a:cs typeface="Times New Roman" panose="02020603050405020304" pitchFamily="18" charset="0"/>
              </a:rPr>
              <a:t> </a:t>
            </a:r>
            <a:endParaRPr lang="en-GB" sz="2000" b="1" dirty="0">
              <a:solidFill>
                <a:srgbClr val="3C4A80"/>
              </a:solidFill>
              <a:highlight>
                <a:srgbClr val="5064AB"/>
              </a:highlight>
              <a:ea typeface="Times New Roman" panose="02020603050405020304" pitchFamily="18" charset="0"/>
              <a:cs typeface="Times New Roman" panose="02020603050405020304" pitchFamily="18" charset="0"/>
            </a:endParaRPr>
          </a:p>
          <a:p>
            <a:pPr marL="0" indent="0" algn="just">
              <a:lnSpc>
                <a:spcPct val="107000"/>
              </a:lnSpc>
              <a:spcBef>
                <a:spcPts val="600"/>
              </a:spcBef>
              <a:spcAft>
                <a:spcPts val="0"/>
              </a:spcAft>
              <a:buNone/>
            </a:pPr>
            <a:r>
              <a:rPr lang="en-GB" sz="2000" dirty="0">
                <a:ea typeface="Calibri" panose="020F0502020204030204" pitchFamily="34" charset="0"/>
                <a:cs typeface="Times New Roman" panose="02020603050405020304" pitchFamily="18" charset="0"/>
              </a:rPr>
              <a:t>Our mission is to promote collaboration among regional and local health authorities in Europe, within the framework of policies relating to public health and health care, as well as to establish focused collaboration with the institutions of the EU and other relevant stakeholders.</a:t>
            </a: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a:ea typeface="Tahoma" panose="020B0604030504040204" pitchFamily="34" charset="0"/>
              <a:cs typeface="Arial" panose="020B0604020202020204" pitchFamily="34" charset="0"/>
            </a:endParaRP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a:ea typeface="Tahoma" panose="020B0604030504040204" pitchFamily="34" charset="0"/>
              <a:cs typeface="Arial" panose="020B0604020202020204" pitchFamily="34" charset="0"/>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Calibri"/>
                <a:ea typeface="Tahoma" panose="020B0604030504040204" pitchFamily="34" charset="0"/>
                <a:cs typeface="Arial" panose="020B0604020202020204" pitchFamily="34" charset="0"/>
              </a:rPr>
              <a:t>Today it counts </a:t>
            </a:r>
            <a:r>
              <a:rPr kumimoji="0" lang="en-GB" sz="2000" b="0" i="0" u="none" strike="noStrike" kern="0" cap="none" spc="0" normalizeH="0" baseline="0" noProof="0" dirty="0">
                <a:ln>
                  <a:noFill/>
                </a:ln>
                <a:solidFill>
                  <a:srgbClr val="000000"/>
                </a:solidFill>
                <a:effectLst/>
                <a:highlight>
                  <a:srgbClr val="5064AB"/>
                </a:highlight>
                <a:uLnTx/>
                <a:uFillTx/>
                <a:latin typeface="Calibri"/>
                <a:ea typeface="Tahoma" panose="020B0604030504040204" pitchFamily="34" charset="0"/>
                <a:cs typeface="Arial" panose="020B0604020202020204" pitchFamily="34" charset="0"/>
              </a:rPr>
              <a:t> </a:t>
            </a:r>
            <a:r>
              <a:rPr kumimoji="0" lang="en-GB" sz="2000" b="1" i="0" u="none" strike="noStrike" kern="0" cap="none" spc="0" normalizeH="0" baseline="0" noProof="0" dirty="0">
                <a:ln>
                  <a:noFill/>
                </a:ln>
                <a:solidFill>
                  <a:prstClr val="white"/>
                </a:solidFill>
                <a:effectLst/>
                <a:highlight>
                  <a:srgbClr val="5064AB"/>
                </a:highlight>
                <a:uLnTx/>
                <a:uFillTx/>
                <a:latin typeface="Calibri"/>
                <a:ea typeface="Tahoma" panose="020B0604030504040204" pitchFamily="34" charset="0"/>
                <a:cs typeface="Arial" panose="020B0604020202020204" pitchFamily="34" charset="0"/>
              </a:rPr>
              <a:t>15 Member authorities, 1 Observers </a:t>
            </a:r>
            <a:r>
              <a:rPr kumimoji="0" lang="en-GB" sz="2000" b="1" i="0" u="none" strike="noStrike" kern="0" cap="none" spc="0" normalizeH="0" baseline="0" noProof="0" dirty="0">
                <a:ln>
                  <a:noFill/>
                </a:ln>
                <a:solidFill>
                  <a:prstClr val="white"/>
                </a:solidFill>
                <a:effectLst/>
                <a:uLnTx/>
                <a:uFillTx/>
                <a:latin typeface="Calibri"/>
                <a:ea typeface="Tahoma" panose="020B0604030504040204" pitchFamily="34" charset="0"/>
                <a:cs typeface="Arial" panose="020B0604020202020204" pitchFamily="34" charset="0"/>
              </a:rPr>
              <a:t> </a:t>
            </a:r>
            <a:r>
              <a:rPr kumimoji="0" lang="en-GB" sz="2000" b="0" i="0" u="none" strike="noStrike" kern="0" cap="none" spc="0" normalizeH="0" baseline="0" noProof="0" dirty="0">
                <a:ln>
                  <a:noFill/>
                </a:ln>
                <a:solidFill>
                  <a:srgbClr val="000000"/>
                </a:solidFill>
                <a:effectLst/>
                <a:uLnTx/>
                <a:uFillTx/>
                <a:latin typeface="Calibri"/>
                <a:ea typeface="Tahoma" panose="020B0604030504040204" pitchFamily="34" charset="0"/>
                <a:cs typeface="Arial" panose="020B0604020202020204" pitchFamily="34" charset="0"/>
              </a:rPr>
              <a:t>and multiple partner organisations.</a:t>
            </a: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a:ea typeface="Tahoma" panose="020B0604030504040204" pitchFamily="34" charset="0"/>
              <a:cs typeface="Arial" panose="020B0604020202020204" pitchFamily="34" charset="0"/>
            </a:endParaRPr>
          </a:p>
          <a:p>
            <a:pPr marL="0" indent="0">
              <a:buNone/>
            </a:pPr>
            <a:r>
              <a:rPr lang="en-GB" sz="2000" dirty="0"/>
              <a:t>supports and facilitates its members to </a:t>
            </a:r>
            <a:r>
              <a:rPr lang="en-GB" sz="2000" b="1" dirty="0">
                <a:solidFill>
                  <a:schemeClr val="bg1"/>
                </a:solidFill>
                <a:highlight>
                  <a:srgbClr val="5064AB"/>
                </a:highlight>
              </a:rPr>
              <a:t> approach European institutions and initiatives </a:t>
            </a:r>
            <a:r>
              <a:rPr lang="en-GB" sz="2000" b="1" dirty="0">
                <a:solidFill>
                  <a:schemeClr val="bg1"/>
                </a:solidFill>
              </a:rPr>
              <a:t>s</a:t>
            </a:r>
            <a:endParaRPr lang="en-GB" sz="2000" dirty="0"/>
          </a:p>
          <a:p>
            <a:pPr marL="0" indent="0">
              <a:buNone/>
            </a:pPr>
            <a:endParaRPr lang="en-GB" sz="2000" b="1" dirty="0"/>
          </a:p>
          <a:p>
            <a:pPr marL="0" indent="0">
              <a:buNone/>
            </a:pPr>
            <a:r>
              <a:rPr lang="en-GB" sz="2000" dirty="0"/>
              <a:t>is a </a:t>
            </a:r>
            <a:r>
              <a:rPr lang="en-GB" sz="2000" b="1" dirty="0">
                <a:solidFill>
                  <a:schemeClr val="bg1"/>
                </a:solidFill>
                <a:highlight>
                  <a:srgbClr val="5064AB"/>
                </a:highlight>
              </a:rPr>
              <a:t> platform for mutual learning and knowledge exchange </a:t>
            </a:r>
            <a:r>
              <a:rPr lang="en-GB" sz="2000" b="1" dirty="0">
                <a:solidFill>
                  <a:schemeClr val="bg1"/>
                </a:solidFill>
              </a:rPr>
              <a:t> </a:t>
            </a:r>
            <a:r>
              <a:rPr lang="en-GB" sz="2000" dirty="0"/>
              <a:t>between the members and other relevant actors to strengthen regional development</a:t>
            </a:r>
            <a:br>
              <a:rPr lang="en-GB" sz="2000" dirty="0"/>
            </a:br>
            <a:endParaRPr lang="en-GB" sz="2000" dirty="0"/>
          </a:p>
          <a:p>
            <a:pPr marL="0" indent="0">
              <a:buNone/>
            </a:pPr>
            <a:r>
              <a:rPr lang="en-GB" sz="2000" dirty="0"/>
              <a:t>contributes to </a:t>
            </a:r>
            <a:r>
              <a:rPr lang="en-GB" sz="2000" b="1" dirty="0">
                <a:solidFill>
                  <a:schemeClr val="bg1"/>
                </a:solidFill>
                <a:highlight>
                  <a:srgbClr val="5064AB"/>
                </a:highlight>
              </a:rPr>
              <a:t> bringing the members’ agendas to the European level</a:t>
            </a:r>
            <a:r>
              <a:rPr lang="en-GB" sz="2000" b="1" dirty="0">
                <a:solidFill>
                  <a:srgbClr val="5064AB"/>
                </a:solidFill>
                <a:highlight>
                  <a:srgbClr val="5064AB"/>
                </a:highlight>
              </a:rPr>
              <a:t>.</a:t>
            </a:r>
            <a:r>
              <a:rPr lang="en-GB" sz="2000" b="1" dirty="0">
                <a:solidFill>
                  <a:schemeClr val="bg1"/>
                </a:solidFill>
                <a:highlight>
                  <a:srgbClr val="5064AB"/>
                </a:highlight>
              </a:rPr>
              <a:t> </a:t>
            </a:r>
          </a:p>
          <a:p>
            <a:pPr marL="0" indent="0">
              <a:buNone/>
            </a:pPr>
            <a:br>
              <a:rPr lang="en-GB" sz="2000" b="1" dirty="0"/>
            </a:br>
            <a:r>
              <a:rPr lang="en-GB" sz="2000" dirty="0"/>
              <a:t>gives our members the opportunity to </a:t>
            </a:r>
            <a:r>
              <a:rPr lang="en-GB" sz="2000" dirty="0">
                <a:highlight>
                  <a:srgbClr val="5064AB"/>
                </a:highlight>
              </a:rPr>
              <a:t> </a:t>
            </a:r>
            <a:r>
              <a:rPr lang="en-GB" sz="2000" b="1" dirty="0">
                <a:solidFill>
                  <a:schemeClr val="bg1"/>
                </a:solidFill>
                <a:highlight>
                  <a:srgbClr val="5064AB"/>
                </a:highlight>
              </a:rPr>
              <a:t>stay updated </a:t>
            </a:r>
            <a:r>
              <a:rPr lang="en-GB" sz="2000" b="1" dirty="0">
                <a:solidFill>
                  <a:schemeClr val="bg1"/>
                </a:solidFill>
              </a:rPr>
              <a:t> </a:t>
            </a:r>
            <a:r>
              <a:rPr lang="en-GB" sz="2000" dirty="0"/>
              <a:t>on and to</a:t>
            </a:r>
            <a:br>
              <a:rPr lang="en-GB" sz="2000" dirty="0"/>
            </a:br>
            <a:r>
              <a:rPr lang="en-GB" sz="2000" b="1" dirty="0">
                <a:highlight>
                  <a:srgbClr val="5064AB"/>
                </a:highlight>
              </a:rPr>
              <a:t> </a:t>
            </a:r>
            <a:r>
              <a:rPr lang="en-GB" sz="2000" b="1" dirty="0">
                <a:solidFill>
                  <a:schemeClr val="bg1"/>
                </a:solidFill>
                <a:highlight>
                  <a:srgbClr val="5064AB"/>
                </a:highlight>
              </a:rPr>
              <a:t>collaborate</a:t>
            </a:r>
            <a:r>
              <a:rPr lang="en-GB" sz="2000" dirty="0">
                <a:solidFill>
                  <a:schemeClr val="bg1"/>
                </a:solidFill>
                <a:highlight>
                  <a:srgbClr val="5064AB"/>
                </a:highlight>
              </a:rPr>
              <a:t> </a:t>
            </a:r>
            <a:r>
              <a:rPr lang="en-GB" sz="2000" dirty="0"/>
              <a:t> in new European initiatives and financing opportunities</a:t>
            </a: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a:ea typeface="Tahoma" panose="020B060403050404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1E4911FE-2B50-4959-8C59-0EAEF0BF70EF}" type="slidenum">
              <a:rPr lang="it-IT" smtClean="0"/>
              <a:pPr>
                <a:defRPr/>
              </a:pPr>
              <a:t>2</a:t>
            </a:fld>
            <a:endParaRPr lang="it-IT"/>
          </a:p>
        </p:txBody>
      </p:sp>
    </p:spTree>
    <p:extLst>
      <p:ext uri="{BB962C8B-B14F-4D97-AF65-F5344CB8AC3E}">
        <p14:creationId xmlns:p14="http://schemas.microsoft.com/office/powerpoint/2010/main" val="25231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b="0">
              <a:latin typeface="+mn-lt"/>
            </a:endParaRPr>
          </a:p>
        </p:txBody>
      </p:sp>
      <p:sp>
        <p:nvSpPr>
          <p:cNvPr id="4" name="Slide Number Placeholder 3"/>
          <p:cNvSpPr>
            <a:spLocks noGrp="1"/>
          </p:cNvSpPr>
          <p:nvPr>
            <p:ph type="sldNum" sz="quarter" idx="10"/>
          </p:nvPr>
        </p:nvSpPr>
        <p:spPr/>
        <p:txBody>
          <a:bodyPr/>
          <a:lstStyle/>
          <a:p>
            <a:pPr>
              <a:defRPr/>
            </a:pPr>
            <a:fld id="{1E4911FE-2B50-4959-8C59-0EAEF0BF70EF}" type="slidenum">
              <a:rPr lang="it-IT" smtClean="0"/>
              <a:pPr>
                <a:defRPr/>
              </a:pPr>
              <a:t>3</a:t>
            </a:fld>
            <a:endParaRPr lang="it-IT"/>
          </a:p>
        </p:txBody>
      </p:sp>
    </p:spTree>
    <p:extLst>
      <p:ext uri="{BB962C8B-B14F-4D97-AF65-F5344CB8AC3E}">
        <p14:creationId xmlns:p14="http://schemas.microsoft.com/office/powerpoint/2010/main" val="287974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a:defRPr/>
            </a:pPr>
            <a:fld id="{1E4911FE-2B50-4959-8C59-0EAEF0BF70EF}" type="slidenum">
              <a:rPr lang="it-IT" smtClean="0"/>
              <a:pPr>
                <a:defRPr/>
              </a:pPr>
              <a:t>11</a:t>
            </a:fld>
            <a:endParaRPr lang="it-IT"/>
          </a:p>
        </p:txBody>
      </p:sp>
    </p:spTree>
    <p:extLst>
      <p:ext uri="{BB962C8B-B14F-4D97-AF65-F5344CB8AC3E}">
        <p14:creationId xmlns:p14="http://schemas.microsoft.com/office/powerpoint/2010/main" val="673182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1E4911FE-2B50-4959-8C59-0EAEF0BF70EF}" type="slidenum">
              <a:rPr lang="it-IT" smtClean="0"/>
              <a:pPr>
                <a:defRPr/>
              </a:pPr>
              <a:t>21</a:t>
            </a:fld>
            <a:endParaRPr lang="it-IT"/>
          </a:p>
        </p:txBody>
      </p:sp>
    </p:spTree>
    <p:extLst>
      <p:ext uri="{BB962C8B-B14F-4D97-AF65-F5344CB8AC3E}">
        <p14:creationId xmlns:p14="http://schemas.microsoft.com/office/powerpoint/2010/main" val="195848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00336"/>
            <a:ext cx="7772400" cy="1470025"/>
          </a:xfrm>
          <a:prstGeom prst="rect">
            <a:avLst/>
          </a:prstGeom>
        </p:spPr>
        <p:txBody>
          <a:bodyPr/>
          <a:lstStyle/>
          <a:p>
            <a:r>
              <a:rPr lang="es-ES" dirty="0"/>
              <a:t>Haga clic para modificar el estilo de título del patrón</a:t>
            </a:r>
            <a:endParaRPr lang="fr-BE" dirty="0"/>
          </a:p>
        </p:txBody>
      </p:sp>
      <p:sp>
        <p:nvSpPr>
          <p:cNvPr id="3" name="2 Subtítulo"/>
          <p:cNvSpPr>
            <a:spLocks noGrp="1"/>
          </p:cNvSpPr>
          <p:nvPr>
            <p:ph type="subTitle" idx="1" hasCustomPrompt="1"/>
          </p:nvPr>
        </p:nvSpPr>
        <p:spPr>
          <a:xfrm>
            <a:off x="1371600" y="2900536"/>
            <a:ext cx="6400800" cy="1752600"/>
          </a:xfrm>
          <a:prstGeom prst="rect">
            <a:avLst/>
          </a:prstGeom>
        </p:spPr>
        <p:txBody>
          <a:bodyPr/>
          <a:lstStyle>
            <a:lvl1pPr marL="0" indent="0" algn="just">
              <a:buFontTx/>
              <a:buNone/>
              <a:defRPr sz="20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marL="0" indent="0" algn="just">
              <a:buFontTx/>
              <a:buNone/>
            </a:pPr>
            <a:r>
              <a:rPr lang="en-GB" sz="2000" kern="0" dirty="0"/>
              <a:t>Paragraphs: Arial, 20pt, black.</a:t>
            </a:r>
          </a:p>
          <a:p>
            <a:pPr marL="0" indent="0" algn="just">
              <a:buFontTx/>
              <a:buNone/>
            </a:pPr>
            <a:r>
              <a:rPr lang="en-GB" sz="2000" b="1" kern="0" dirty="0">
                <a:solidFill>
                  <a:schemeClr val="bg1"/>
                </a:solidFill>
                <a:highlight>
                  <a:srgbClr val="5064AB"/>
                </a:highlight>
              </a:rPr>
              <a:t> Highlights </a:t>
            </a:r>
            <a:r>
              <a:rPr lang="en-GB" sz="2000" kern="0" dirty="0"/>
              <a:t> Arial, 20pt, white, bold, </a:t>
            </a:r>
            <a:r>
              <a:rPr lang="en-GB" sz="2000" kern="0" dirty="0" err="1"/>
              <a:t>highlighet</a:t>
            </a:r>
            <a:r>
              <a:rPr lang="en-GB" sz="2000" kern="0" dirty="0"/>
              <a:t> in EUREGHA blue</a:t>
            </a:r>
            <a:endParaRPr lang="en-GB" sz="2000" b="1" kern="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6C6CCC2-8914-438A-B71E-7C7682713C8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692275" y="115888"/>
            <a:ext cx="7078663" cy="1143000"/>
          </a:xfrm>
          <a:prstGeom prst="rect">
            <a:avLst/>
          </a:prstGeom>
        </p:spPr>
        <p:txBody>
          <a:bodyPr/>
          <a:lstStyle/>
          <a:p>
            <a:r>
              <a:rPr lang="es-ES" dirty="0"/>
              <a:t>Haga clic para modificar el estilo de título del patrón</a:t>
            </a:r>
            <a:endParaRPr lang="fr-BE" dirty="0"/>
          </a:p>
        </p:txBody>
      </p:sp>
      <p:sp>
        <p:nvSpPr>
          <p:cNvPr id="3" name="2 Marcador de contenido"/>
          <p:cNvSpPr>
            <a:spLocks noGrp="1"/>
          </p:cNvSpPr>
          <p:nvPr>
            <p:ph idx="1"/>
          </p:nvPr>
        </p:nvSpPr>
        <p:spPr>
          <a:xfrm>
            <a:off x="1692275" y="1600200"/>
            <a:ext cx="6994525" cy="4525963"/>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fr-B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66903B-4D6E-4428-BA6A-0D3E63057AA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692275" y="115888"/>
            <a:ext cx="7078663" cy="1143000"/>
          </a:xfrm>
          <a:prstGeom prst="rect">
            <a:avLst/>
          </a:prstGeom>
        </p:spPr>
        <p:txBody>
          <a:bodyPr/>
          <a:lstStyle/>
          <a:p>
            <a:r>
              <a:rPr lang="es-ES"/>
              <a:t>Haga clic para modificar el estilo de título del patrón</a:t>
            </a:r>
            <a:endParaRPr lang="fr-BE"/>
          </a:p>
        </p:txBody>
      </p:sp>
      <p:sp>
        <p:nvSpPr>
          <p:cNvPr id="3" name="2 Marcador de contenido"/>
          <p:cNvSpPr>
            <a:spLocks noGrp="1"/>
          </p:cNvSpPr>
          <p:nvPr>
            <p:ph sz="half" idx="1"/>
          </p:nvPr>
        </p:nvSpPr>
        <p:spPr>
          <a:xfrm>
            <a:off x="1692275" y="1600200"/>
            <a:ext cx="3421063" cy="4525963"/>
          </a:xfrm>
          <a:prstGeom prst="rect">
            <a:avLst/>
          </a:prstGeo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fr-BE" dirty="0"/>
          </a:p>
        </p:txBody>
      </p:sp>
      <p:sp>
        <p:nvSpPr>
          <p:cNvPr id="4" name="3 Marcador de contenido"/>
          <p:cNvSpPr>
            <a:spLocks noGrp="1"/>
          </p:cNvSpPr>
          <p:nvPr>
            <p:ph sz="half" idx="2"/>
          </p:nvPr>
        </p:nvSpPr>
        <p:spPr>
          <a:xfrm>
            <a:off x="5265738" y="1600200"/>
            <a:ext cx="3421062" cy="4525963"/>
          </a:xfrm>
          <a:prstGeom prst="rect">
            <a:avLst/>
          </a:prstGeo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BE"/>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698CB13-3776-41E4-8199-6055CEAE51E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92275" y="115888"/>
            <a:ext cx="7078663" cy="1143000"/>
          </a:xfrm>
          <a:prstGeom prst="rect">
            <a:avLst/>
          </a:prstGeom>
        </p:spPr>
        <p:txBody>
          <a:bodyPr/>
          <a:lstStyle/>
          <a:p>
            <a:r>
              <a:rPr lang="es-ES"/>
              <a:t>Haga clic para modificar el estilo de título del patrón</a:t>
            </a:r>
            <a:endParaRPr lang="fr-BE"/>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103BBE8-C879-4F10-A947-D93BE6229FB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fr-BE"/>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BE"/>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62319E3-8136-4F38-98B8-836876AD146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433664"/>
            <a:ext cx="5486400" cy="566738"/>
          </a:xfrm>
          <a:prstGeom prst="rect">
            <a:avLst/>
          </a:prstGeom>
        </p:spPr>
        <p:txBody>
          <a:bodyPr anchor="b"/>
          <a:lstStyle>
            <a:lvl1pPr algn="l">
              <a:defRPr sz="2000" b="1">
                <a:latin typeface="+mn-lt"/>
              </a:defRPr>
            </a:lvl1pPr>
          </a:lstStyle>
          <a:p>
            <a:r>
              <a:rPr lang="es-ES" dirty="0"/>
              <a:t>Haga clic para modificar el estilo de título del patrón</a:t>
            </a:r>
            <a:endParaRPr lang="fr-BE" dirty="0"/>
          </a:p>
        </p:txBody>
      </p:sp>
      <p:sp>
        <p:nvSpPr>
          <p:cNvPr id="3" name="2 Marcador de posición de imagen"/>
          <p:cNvSpPr>
            <a:spLocks noGrp="1"/>
          </p:cNvSpPr>
          <p:nvPr>
            <p:ph type="pic" idx="1"/>
          </p:nvPr>
        </p:nvSpPr>
        <p:spPr>
          <a:xfrm>
            <a:off x="1792288" y="245839"/>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dirty="0"/>
          </a:p>
        </p:txBody>
      </p:sp>
      <p:sp>
        <p:nvSpPr>
          <p:cNvPr id="4" name="3 Marcador de texto"/>
          <p:cNvSpPr>
            <a:spLocks noGrp="1"/>
          </p:cNvSpPr>
          <p:nvPr>
            <p:ph type="body" sz="half" idx="2"/>
          </p:nvPr>
        </p:nvSpPr>
        <p:spPr>
          <a:xfrm>
            <a:off x="1792288" y="5000402"/>
            <a:ext cx="5486400" cy="804862"/>
          </a:xfrm>
          <a:prstGeom prst="rect">
            <a:avLst/>
          </a:prstGeo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F9206E6-37DF-4688-8BE8-83D00212B0F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9BFE4B-4710-4A72-A1B2-146F11BF8FFE}" type="slidenum">
              <a:rPr lang="en-US"/>
              <a:pPr>
                <a:defRPr/>
              </a:pPr>
              <a:t>‹#›</a:t>
            </a:fld>
            <a:endParaRPr lang="en-US"/>
          </a:p>
        </p:txBody>
      </p:sp>
    </p:spTree>
    <p:extLst>
      <p:ext uri="{BB962C8B-B14F-4D97-AF65-F5344CB8AC3E}">
        <p14:creationId xmlns:p14="http://schemas.microsoft.com/office/powerpoint/2010/main" val="247644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E27438-58E9-48A3-9002-0437D34464FB}"/>
              </a:ext>
            </a:extLst>
          </p:cNvPr>
          <p:cNvSpPr/>
          <p:nvPr userDrawn="1"/>
        </p:nvSpPr>
        <p:spPr>
          <a:xfrm>
            <a:off x="-152400" y="5877272"/>
            <a:ext cx="9404920" cy="1008112"/>
          </a:xfrm>
          <a:prstGeom prst="rect">
            <a:avLst/>
          </a:prstGeom>
          <a:solidFill>
            <a:srgbClr val="859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8" name="Rectangle 4"/>
          <p:cNvSpPr>
            <a:spLocks noGrp="1" noChangeArrowheads="1"/>
          </p:cNvSpPr>
          <p:nvPr>
            <p:ph type="dt" sz="half" idx="2"/>
          </p:nvPr>
        </p:nvSpPr>
        <p:spPr bwMode="auto">
          <a:xfrm>
            <a:off x="17637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924300" y="6245225"/>
            <a:ext cx="410368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8101013" y="6245225"/>
            <a:ext cx="5857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ECA3020-A9AA-43F0-ABAC-BAB6D964C966}" type="slidenum">
              <a:rPr lang="en-US"/>
              <a:pPr>
                <a:defRPr/>
              </a:pPr>
              <a:t>‹#›</a:t>
            </a:fld>
            <a:endParaRPr lang="en-US" dirty="0"/>
          </a:p>
        </p:txBody>
      </p:sp>
      <p:sp>
        <p:nvSpPr>
          <p:cNvPr id="12" name="Rectangle 11">
            <a:extLst>
              <a:ext uri="{FF2B5EF4-FFF2-40B4-BE49-F238E27FC236}">
                <a16:creationId xmlns:a16="http://schemas.microsoft.com/office/drawing/2014/main" id="{CA404CA3-77F9-8546-A282-9FAC3F609238}"/>
              </a:ext>
            </a:extLst>
          </p:cNvPr>
          <p:cNvSpPr/>
          <p:nvPr userDrawn="1"/>
        </p:nvSpPr>
        <p:spPr>
          <a:xfrm>
            <a:off x="-152400" y="5949280"/>
            <a:ext cx="9404920" cy="1008112"/>
          </a:xfrm>
          <a:prstGeom prst="rect">
            <a:avLst/>
          </a:prstGeom>
          <a:solidFill>
            <a:srgbClr val="50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12">
            <a:extLst>
              <a:ext uri="{FF2B5EF4-FFF2-40B4-BE49-F238E27FC236}">
                <a16:creationId xmlns:a16="http://schemas.microsoft.com/office/drawing/2014/main" id="{BA3F7FF1-8CBD-7C4E-9776-BC4F1E19B92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25006" y="6021288"/>
            <a:ext cx="1653066" cy="6983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7" r:id="rId6"/>
    <p:sldLayoutId id="2147483658" r:id="rId7"/>
  </p:sldLayoutIdLst>
  <p:txStyles>
    <p:titleStyle>
      <a:lvl1pPr algn="ctr" rtl="0" eaLnBrk="0" fontAlgn="base" hangingPunct="0">
        <a:spcBef>
          <a:spcPct val="0"/>
        </a:spcBef>
        <a:spcAft>
          <a:spcPct val="0"/>
        </a:spcAft>
        <a:defRPr sz="4000" b="1">
          <a:solidFill>
            <a:srgbClr val="859906"/>
          </a:solidFill>
          <a:latin typeface="Arial" panose="020B0604020202020204" pitchFamily="34" charset="0"/>
          <a:ea typeface="Tahoma" panose="020B0604030504040204" pitchFamily="34" charset="0"/>
          <a:cs typeface="Arial" panose="020B0604020202020204" pitchFamily="34" charset="0"/>
        </a:defRPr>
      </a:lvl1pPr>
      <a:lvl2pPr algn="ctr" rtl="0" eaLnBrk="0" fontAlgn="base" hangingPunct="0">
        <a:spcBef>
          <a:spcPct val="0"/>
        </a:spcBef>
        <a:spcAft>
          <a:spcPct val="0"/>
        </a:spcAft>
        <a:defRPr sz="4000">
          <a:solidFill>
            <a:schemeClr val="accent2"/>
          </a:solidFill>
          <a:latin typeface="Trebuchet MS" pitchFamily="34" charset="0"/>
        </a:defRPr>
      </a:lvl2pPr>
      <a:lvl3pPr algn="ctr" rtl="0" eaLnBrk="0" fontAlgn="base" hangingPunct="0">
        <a:spcBef>
          <a:spcPct val="0"/>
        </a:spcBef>
        <a:spcAft>
          <a:spcPct val="0"/>
        </a:spcAft>
        <a:defRPr sz="4000">
          <a:solidFill>
            <a:schemeClr val="accent2"/>
          </a:solidFill>
          <a:latin typeface="Trebuchet MS" pitchFamily="34" charset="0"/>
        </a:defRPr>
      </a:lvl3pPr>
      <a:lvl4pPr algn="ctr" rtl="0" eaLnBrk="0" fontAlgn="base" hangingPunct="0">
        <a:spcBef>
          <a:spcPct val="0"/>
        </a:spcBef>
        <a:spcAft>
          <a:spcPct val="0"/>
        </a:spcAft>
        <a:defRPr sz="4000">
          <a:solidFill>
            <a:schemeClr val="accent2"/>
          </a:solidFill>
          <a:latin typeface="Trebuchet MS" pitchFamily="34" charset="0"/>
        </a:defRPr>
      </a:lvl4pPr>
      <a:lvl5pPr algn="ctr" rtl="0" eaLnBrk="0" fontAlgn="base" hangingPunct="0">
        <a:spcBef>
          <a:spcPct val="0"/>
        </a:spcBef>
        <a:spcAft>
          <a:spcPct val="0"/>
        </a:spcAft>
        <a:defRPr sz="4000">
          <a:solidFill>
            <a:schemeClr val="accent2"/>
          </a:solidFill>
          <a:latin typeface="Trebuchet MS" pitchFamily="34" charset="0"/>
        </a:defRPr>
      </a:lvl5pPr>
      <a:lvl6pPr marL="457200" algn="ctr" rtl="0" fontAlgn="base">
        <a:spcBef>
          <a:spcPct val="0"/>
        </a:spcBef>
        <a:spcAft>
          <a:spcPct val="0"/>
        </a:spcAft>
        <a:defRPr sz="4000">
          <a:solidFill>
            <a:schemeClr val="accent2"/>
          </a:solidFill>
          <a:latin typeface="Trebuchet MS" pitchFamily="34" charset="0"/>
        </a:defRPr>
      </a:lvl6pPr>
      <a:lvl7pPr marL="914400" algn="ctr" rtl="0" fontAlgn="base">
        <a:spcBef>
          <a:spcPct val="0"/>
        </a:spcBef>
        <a:spcAft>
          <a:spcPct val="0"/>
        </a:spcAft>
        <a:defRPr sz="4000">
          <a:solidFill>
            <a:schemeClr val="accent2"/>
          </a:solidFill>
          <a:latin typeface="Trebuchet MS" pitchFamily="34" charset="0"/>
        </a:defRPr>
      </a:lvl7pPr>
      <a:lvl8pPr marL="1371600" algn="ctr" rtl="0" fontAlgn="base">
        <a:spcBef>
          <a:spcPct val="0"/>
        </a:spcBef>
        <a:spcAft>
          <a:spcPct val="0"/>
        </a:spcAft>
        <a:defRPr sz="4000">
          <a:solidFill>
            <a:schemeClr val="accent2"/>
          </a:solidFill>
          <a:latin typeface="Trebuchet MS" pitchFamily="34" charset="0"/>
        </a:defRPr>
      </a:lvl8pPr>
      <a:lvl9pPr marL="1828800" algn="ctr" rtl="0" fontAlgn="base">
        <a:spcBef>
          <a:spcPct val="0"/>
        </a:spcBef>
        <a:spcAft>
          <a:spcPct val="0"/>
        </a:spcAft>
        <a:defRPr sz="4000">
          <a:solidFill>
            <a:schemeClr val="accent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3.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1.png"/><Relationship Id="rId7"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boostproject.eu/" TargetMode="External"/><Relationship Id="rId5" Type="http://schemas.openxmlformats.org/officeDocument/2006/relationships/hyperlink" Target="https://www.linkedin.com/company/boostproject/" TargetMode="External"/><Relationship Id="rId10" Type="http://schemas.openxmlformats.org/officeDocument/2006/relationships/image" Target="../media/image57.png"/><Relationship Id="rId4" Type="http://schemas.openxmlformats.org/officeDocument/2006/relationships/hyperlink" Target="https://twitter.com/BOOST_MHealth" TargetMode="External"/><Relationship Id="rId9" Type="http://schemas.openxmlformats.org/officeDocument/2006/relationships/image" Target="../media/image56.JPG"/></Relationships>
</file>

<file path=ppt/slides/_rels/slide1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uriphi.eu" TargetMode="External"/><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emf"/><Relationship Id="rId18" Type="http://schemas.openxmlformats.org/officeDocument/2006/relationships/image" Target="../media/image18.emf"/><Relationship Id="rId3" Type="http://schemas.openxmlformats.org/officeDocument/2006/relationships/image" Target="../media/image3.png"/><Relationship Id="rId7" Type="http://schemas.openxmlformats.org/officeDocument/2006/relationships/image" Target="../media/image7.emf"/><Relationship Id="rId12" Type="http://schemas.openxmlformats.org/officeDocument/2006/relationships/image" Target="../media/image12.emf"/><Relationship Id="rId17" Type="http://schemas.openxmlformats.org/officeDocument/2006/relationships/image" Target="../media/image17.emf"/><Relationship Id="rId2" Type="http://schemas.openxmlformats.org/officeDocument/2006/relationships/notesSlide" Target="../notesSlides/notesSlide2.xml"/><Relationship Id="rId16"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5" Type="http://schemas.openxmlformats.org/officeDocument/2006/relationships/image" Target="../media/image1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14.emf"/></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www.euriphi.eu" TargetMode="Externa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jpeg"/><Relationship Id="rId21" Type="http://schemas.openxmlformats.org/officeDocument/2006/relationships/image" Target="../media/image49.jp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png"/><Relationship Id="rId24" Type="http://schemas.openxmlformats.org/officeDocument/2006/relationships/image" Target="../media/image52.jpg"/><Relationship Id="rId5" Type="http://schemas.openxmlformats.org/officeDocument/2006/relationships/image" Target="../media/image33.jpeg"/><Relationship Id="rId15" Type="http://schemas.openxmlformats.org/officeDocument/2006/relationships/image" Target="../media/image43.png"/><Relationship Id="rId23" Type="http://schemas.openxmlformats.org/officeDocument/2006/relationships/image" Target="../media/image51.png"/><Relationship Id="rId10" Type="http://schemas.openxmlformats.org/officeDocument/2006/relationships/image" Target="../media/image38.png"/><Relationship Id="rId19" Type="http://schemas.openxmlformats.org/officeDocument/2006/relationships/image" Target="../media/image47.jpeg"/><Relationship Id="rId4" Type="http://schemas.openxmlformats.org/officeDocument/2006/relationships/image" Target="../media/image32.gif"/><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E1646E-52E1-4DA4-80AA-89968D67769D}"/>
              </a:ext>
            </a:extLst>
          </p:cNvPr>
          <p:cNvSpPr/>
          <p:nvPr/>
        </p:nvSpPr>
        <p:spPr>
          <a:xfrm>
            <a:off x="-152400" y="-315416"/>
            <a:ext cx="9404920" cy="7272808"/>
          </a:xfrm>
          <a:prstGeom prst="rect">
            <a:avLst/>
          </a:prstGeom>
          <a:solidFill>
            <a:srgbClr val="50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a:p>
            <a:pPr algn="ctr"/>
            <a:endParaRPr lang="en-GB" sz="3200" dirty="0"/>
          </a:p>
          <a:p>
            <a:pPr algn="ctr"/>
            <a:endParaRPr lang="en-GB" sz="3200" dirty="0"/>
          </a:p>
          <a:p>
            <a:pPr algn="ctr"/>
            <a:r>
              <a:rPr lang="en-US" sz="3200" b="1" dirty="0"/>
              <a:t>“Inclusive Growth On the Road: Health &amp; Ageing”</a:t>
            </a:r>
          </a:p>
          <a:p>
            <a:pPr algn="ctr"/>
            <a:r>
              <a:rPr lang="en-US" sz="3200" b="1" dirty="0" err="1"/>
              <a:t>Antwerpen</a:t>
            </a:r>
            <a:r>
              <a:rPr lang="en-US" sz="3200" b="1" dirty="0"/>
              <a:t>, 6 December 2019</a:t>
            </a:r>
          </a:p>
          <a:p>
            <a:pPr algn="ctr"/>
            <a:endParaRPr lang="en-GB" sz="2400" dirty="0"/>
          </a:p>
          <a:p>
            <a:pPr algn="ctr"/>
            <a:endParaRPr lang="en-GB" sz="2400" dirty="0"/>
          </a:p>
          <a:p>
            <a:pPr algn="ctr"/>
            <a:endParaRPr lang="en-GB" sz="2400" dirty="0"/>
          </a:p>
          <a:p>
            <a:pPr algn="ctr"/>
            <a:r>
              <a:rPr lang="en-GB" sz="2400" dirty="0"/>
              <a:t>Valentina Polylas, Director, EUREGHA</a:t>
            </a:r>
            <a:endParaRPr lang="it-IT" sz="2400" dirty="0"/>
          </a:p>
        </p:txBody>
      </p:sp>
      <p:sp>
        <p:nvSpPr>
          <p:cNvPr id="6" name="TextBox 5" hidden="1">
            <a:extLst>
              <a:ext uri="{FF2B5EF4-FFF2-40B4-BE49-F238E27FC236}">
                <a16:creationId xmlns:a16="http://schemas.microsoft.com/office/drawing/2014/main" id="{12798B9E-D800-B245-A70B-FCA8FBBFAC0E}"/>
              </a:ext>
            </a:extLst>
          </p:cNvPr>
          <p:cNvSpPr txBox="1"/>
          <p:nvPr/>
        </p:nvSpPr>
        <p:spPr>
          <a:xfrm>
            <a:off x="0" y="5157192"/>
            <a:ext cx="9144000" cy="830997"/>
          </a:xfrm>
          <a:prstGeom prst="rect">
            <a:avLst/>
          </a:prstGeom>
          <a:noFill/>
        </p:spPr>
        <p:txBody>
          <a:bodyPr wrap="square" rtlCol="0">
            <a:spAutoFit/>
          </a:bodyPr>
          <a:lstStyle/>
          <a:p>
            <a:pPr algn="ctr"/>
            <a:r>
              <a:rPr lang="it-IT" sz="2400" i="1" dirty="0">
                <a:solidFill>
                  <a:schemeClr val="bg1"/>
                </a:solidFill>
                <a:latin typeface="Arial" panose="020B0604020202020204" pitchFamily="34" charset="0"/>
                <a:ea typeface="Tahoma" panose="020B0604030504040204" pitchFamily="34" charset="0"/>
                <a:cs typeface="Arial" panose="020B0604020202020204" pitchFamily="34" charset="0"/>
              </a:rPr>
              <a:t>VALENTINA POLYLAS</a:t>
            </a:r>
          </a:p>
          <a:p>
            <a:pPr algn="ctr"/>
            <a:r>
              <a:rPr lang="it-IT" sz="2400" i="1" dirty="0">
                <a:solidFill>
                  <a:schemeClr val="bg1"/>
                </a:solidFill>
                <a:latin typeface="Arial" panose="020B0604020202020204" pitchFamily="34" charset="0"/>
                <a:ea typeface="Tahoma" panose="020B0604030504040204" pitchFamily="34" charset="0"/>
                <a:cs typeface="Arial" panose="020B0604020202020204" pitchFamily="34" charset="0"/>
              </a:rPr>
              <a:t>October 2018</a:t>
            </a:r>
          </a:p>
        </p:txBody>
      </p:sp>
      <p:pic>
        <p:nvPicPr>
          <p:cNvPr id="9" name="Picture 8">
            <a:extLst>
              <a:ext uri="{FF2B5EF4-FFF2-40B4-BE49-F238E27FC236}">
                <a16:creationId xmlns:a16="http://schemas.microsoft.com/office/drawing/2014/main" id="{9E8DF6D9-4FD6-4A54-8C7B-2178EFFE5F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7609" y="476672"/>
            <a:ext cx="3408782" cy="1440160"/>
          </a:xfrm>
          <a:prstGeom prst="rect">
            <a:avLst/>
          </a:prstGeom>
        </p:spPr>
      </p:pic>
    </p:spTree>
    <p:extLst>
      <p:ext uri="{BB962C8B-B14F-4D97-AF65-F5344CB8AC3E}">
        <p14:creationId xmlns:p14="http://schemas.microsoft.com/office/powerpoint/2010/main" val="2708279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2296017" y="116632"/>
            <a:ext cx="4694614" cy="707886"/>
          </a:xfrm>
          <a:prstGeom prst="rect">
            <a:avLst/>
          </a:prstGeom>
          <a:noFill/>
        </p:spPr>
        <p:txBody>
          <a:bodyPr wrap="none" rtlCol="0">
            <a:spAutoFit/>
          </a:bodyPr>
          <a:lstStyle/>
          <a:p>
            <a:pPr algn="ctr"/>
            <a:r>
              <a:rPr lang="en-US" sz="4000" dirty="0">
                <a:solidFill>
                  <a:srgbClr val="8DAC00"/>
                </a:solidFill>
                <a:latin typeface="+mn-lt"/>
              </a:rPr>
              <a:t>Policy Cycles for 2019</a:t>
            </a:r>
          </a:p>
        </p:txBody>
      </p:sp>
      <p:graphicFrame>
        <p:nvGraphicFramePr>
          <p:cNvPr id="10" name="Diagrama 9"/>
          <p:cNvGraphicFramePr/>
          <p:nvPr>
            <p:extLst>
              <p:ext uri="{D42A27DB-BD31-4B8C-83A1-F6EECF244321}">
                <p14:modId xmlns:p14="http://schemas.microsoft.com/office/powerpoint/2010/main" val="3973341050"/>
              </p:ext>
            </p:extLst>
          </p:nvPr>
        </p:nvGraphicFramePr>
        <p:xfrm>
          <a:off x="3648940" y="530613"/>
          <a:ext cx="533168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p:cNvSpPr txBox="1"/>
          <p:nvPr/>
        </p:nvSpPr>
        <p:spPr>
          <a:xfrm>
            <a:off x="6547400" y="2132856"/>
            <a:ext cx="2015095" cy="461665"/>
          </a:xfrm>
          <a:prstGeom prst="rect">
            <a:avLst/>
          </a:prstGeom>
          <a:noFill/>
        </p:spPr>
        <p:txBody>
          <a:bodyPr wrap="none" rtlCol="0">
            <a:spAutoFit/>
          </a:bodyPr>
          <a:lstStyle/>
          <a:p>
            <a:r>
              <a:rPr lang="en-US" sz="2400" dirty="0">
                <a:solidFill>
                  <a:srgbClr val="5064AB"/>
                </a:solidFill>
                <a:latin typeface="+mj-lt"/>
              </a:rPr>
              <a:t>Main Outputs</a:t>
            </a:r>
          </a:p>
        </p:txBody>
      </p:sp>
      <p:sp>
        <p:nvSpPr>
          <p:cNvPr id="12" name="CuadroTexto 11"/>
          <p:cNvSpPr txBox="1"/>
          <p:nvPr/>
        </p:nvSpPr>
        <p:spPr>
          <a:xfrm>
            <a:off x="3673301" y="2132856"/>
            <a:ext cx="2015095" cy="461665"/>
          </a:xfrm>
          <a:prstGeom prst="rect">
            <a:avLst/>
          </a:prstGeom>
          <a:noFill/>
        </p:spPr>
        <p:txBody>
          <a:bodyPr wrap="none" rtlCol="0">
            <a:spAutoFit/>
          </a:bodyPr>
          <a:lstStyle/>
          <a:p>
            <a:r>
              <a:rPr lang="en-US" sz="2400" dirty="0">
                <a:solidFill>
                  <a:srgbClr val="5064AB"/>
                </a:solidFill>
                <a:latin typeface="+mj-lt"/>
              </a:rPr>
              <a:t>Main Outputs</a:t>
            </a:r>
          </a:p>
        </p:txBody>
      </p:sp>
      <p:pic>
        <p:nvPicPr>
          <p:cNvPr id="13" name="Imagen 12" descr="Captura de pantalla 2019-09-13 a las 2.08.42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492" y="1124744"/>
            <a:ext cx="3158795" cy="2667426"/>
          </a:xfrm>
          <a:prstGeom prst="rect">
            <a:avLst/>
          </a:prstGeom>
        </p:spPr>
      </p:pic>
      <p:sp>
        <p:nvSpPr>
          <p:cNvPr id="14" name="CuadroTexto 13"/>
          <p:cNvSpPr txBox="1"/>
          <p:nvPr/>
        </p:nvSpPr>
        <p:spPr>
          <a:xfrm>
            <a:off x="86587" y="3933056"/>
            <a:ext cx="3376817" cy="1077218"/>
          </a:xfrm>
          <a:prstGeom prst="rect">
            <a:avLst/>
          </a:prstGeom>
          <a:noFill/>
        </p:spPr>
        <p:txBody>
          <a:bodyPr wrap="square" rtlCol="0">
            <a:spAutoFit/>
          </a:bodyPr>
          <a:lstStyle/>
          <a:p>
            <a:pPr algn="ctr"/>
            <a:r>
              <a:rPr lang="en-US" sz="1600" i="1" dirty="0">
                <a:latin typeface="+mj-lt"/>
              </a:rPr>
              <a:t>Conference “Towards a Value-Based Healthcare system: from concept to implementation”. (April 4, 2019)</a:t>
            </a:r>
          </a:p>
        </p:txBody>
      </p:sp>
    </p:spTree>
    <p:extLst>
      <p:ext uri="{BB962C8B-B14F-4D97-AF65-F5344CB8AC3E}">
        <p14:creationId xmlns:p14="http://schemas.microsoft.com/office/powerpoint/2010/main" val="169441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C933712-F140-475F-9964-FA476A2546E1}"/>
              </a:ext>
            </a:extLst>
          </p:cNvPr>
          <p:cNvGrpSpPr/>
          <p:nvPr/>
        </p:nvGrpSpPr>
        <p:grpSpPr>
          <a:xfrm>
            <a:off x="-152400" y="5877272"/>
            <a:ext cx="9404920" cy="1080120"/>
            <a:chOff x="-152400" y="5877272"/>
            <a:chExt cx="9404920" cy="1080120"/>
          </a:xfrm>
        </p:grpSpPr>
        <p:sp>
          <p:nvSpPr>
            <p:cNvPr id="12" name="Rectangle 11">
              <a:extLst>
                <a:ext uri="{FF2B5EF4-FFF2-40B4-BE49-F238E27FC236}">
                  <a16:creationId xmlns:a16="http://schemas.microsoft.com/office/drawing/2014/main" id="{16A5E482-CE8D-44FF-8DBB-E45A65B54545}"/>
                </a:ext>
              </a:extLst>
            </p:cNvPr>
            <p:cNvSpPr/>
            <p:nvPr/>
          </p:nvSpPr>
          <p:spPr>
            <a:xfrm>
              <a:off x="-152400" y="5877272"/>
              <a:ext cx="9404920" cy="1008112"/>
            </a:xfrm>
            <a:prstGeom prst="rect">
              <a:avLst/>
            </a:prstGeom>
            <a:solidFill>
              <a:srgbClr val="859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ctangle 12">
              <a:extLst>
                <a:ext uri="{FF2B5EF4-FFF2-40B4-BE49-F238E27FC236}">
                  <a16:creationId xmlns:a16="http://schemas.microsoft.com/office/drawing/2014/main" id="{5196033B-072D-4D0B-994A-3476F3AB2ABA}"/>
                </a:ext>
              </a:extLst>
            </p:cNvPr>
            <p:cNvSpPr/>
            <p:nvPr/>
          </p:nvSpPr>
          <p:spPr>
            <a:xfrm>
              <a:off x="-152400" y="5949280"/>
              <a:ext cx="9404920" cy="1008112"/>
            </a:xfrm>
            <a:prstGeom prst="rect">
              <a:avLst/>
            </a:prstGeom>
            <a:solidFill>
              <a:srgbClr val="50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Picture 13">
              <a:extLst>
                <a:ext uri="{FF2B5EF4-FFF2-40B4-BE49-F238E27FC236}">
                  <a16:creationId xmlns:a16="http://schemas.microsoft.com/office/drawing/2014/main" id="{CBB41E76-F962-4A58-BCEA-FF4847F7C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06" y="6021288"/>
              <a:ext cx="1653066" cy="698396"/>
            </a:xfrm>
            <a:prstGeom prst="rect">
              <a:avLst/>
            </a:prstGeom>
          </p:spPr>
        </p:pic>
      </p:grpSp>
      <p:sp>
        <p:nvSpPr>
          <p:cNvPr id="16" name="Shape 81">
            <a:extLst>
              <a:ext uri="{FF2B5EF4-FFF2-40B4-BE49-F238E27FC236}">
                <a16:creationId xmlns:a16="http://schemas.microsoft.com/office/drawing/2014/main" id="{E62F48A0-F9B6-492D-84B8-1B80E547531D}"/>
              </a:ext>
            </a:extLst>
          </p:cNvPr>
          <p:cNvSpPr txBox="1">
            <a:spLocks/>
          </p:cNvSpPr>
          <p:nvPr/>
        </p:nvSpPr>
        <p:spPr bwMode="auto">
          <a:xfrm>
            <a:off x="467544" y="4869160"/>
            <a:ext cx="1728192" cy="1081939"/>
          </a:xfrm>
          <a:prstGeom prst="rect">
            <a:avLst/>
          </a:prstGeom>
          <a:noFill/>
          <a:ln w="9525">
            <a:noFill/>
            <a:miter lim="800000"/>
            <a:headEnd/>
            <a:tailEnd/>
          </a:ln>
        </p:spPr>
        <p:txBody>
          <a:bodyPr spcFirstLastPara="1" vert="horz" wrap="square" lIns="91425" tIns="91425" rIns="91425" bIns="91425"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15000"/>
              </a:lnSpc>
              <a:buNone/>
            </a:pPr>
            <a:r>
              <a:rPr lang="fr-BE" sz="1200" dirty="0">
                <a:hlinkClick r:id="rId4"/>
              </a:rPr>
              <a:t>@</a:t>
            </a:r>
            <a:r>
              <a:rPr lang="fr-BE" sz="1200" dirty="0" err="1">
                <a:hlinkClick r:id="rId4"/>
              </a:rPr>
              <a:t>BOOST_MHealth</a:t>
            </a:r>
            <a:r>
              <a:rPr lang="fr-BE" sz="1200" dirty="0">
                <a:hlinkClick r:id="rId4"/>
              </a:rPr>
              <a:t> </a:t>
            </a:r>
            <a:endParaRPr lang="fr-BE" sz="1200" dirty="0"/>
          </a:p>
          <a:p>
            <a:pPr marL="0" indent="0">
              <a:lnSpc>
                <a:spcPct val="115000"/>
              </a:lnSpc>
              <a:buNone/>
            </a:pPr>
            <a:r>
              <a:rPr lang="fr-BE" sz="1200" dirty="0">
                <a:hlinkClick r:id="rId5"/>
              </a:rPr>
              <a:t>BOOST </a:t>
            </a:r>
            <a:r>
              <a:rPr lang="fr-BE" sz="1200" dirty="0" err="1">
                <a:hlinkClick r:id="rId5"/>
              </a:rPr>
              <a:t>project</a:t>
            </a:r>
            <a:endParaRPr lang="fr-BE" sz="1200" dirty="0"/>
          </a:p>
          <a:p>
            <a:pPr marL="0" indent="0">
              <a:lnSpc>
                <a:spcPct val="115000"/>
              </a:lnSpc>
              <a:buNone/>
            </a:pPr>
            <a:r>
              <a:rPr lang="fr-BE" sz="1200" dirty="0">
                <a:hlinkClick r:id="rId6"/>
              </a:rPr>
              <a:t>www.boostproject.eu</a:t>
            </a:r>
            <a:endParaRPr lang="fr-BE" sz="1200" dirty="0"/>
          </a:p>
        </p:txBody>
      </p:sp>
      <p:pic>
        <p:nvPicPr>
          <p:cNvPr id="17" name="Picture 16">
            <a:extLst>
              <a:ext uri="{FF2B5EF4-FFF2-40B4-BE49-F238E27FC236}">
                <a16:creationId xmlns:a16="http://schemas.microsoft.com/office/drawing/2014/main" id="{D9E01AC7-E8B0-4577-80EF-F689311D419F}"/>
              </a:ext>
            </a:extLst>
          </p:cNvPr>
          <p:cNvPicPr>
            <a:picLocks noChangeAspect="1"/>
          </p:cNvPicPr>
          <p:nvPr/>
        </p:nvPicPr>
        <p:blipFill>
          <a:blip r:embed="rId7"/>
          <a:stretch>
            <a:fillRect/>
          </a:stretch>
        </p:blipFill>
        <p:spPr>
          <a:xfrm>
            <a:off x="366599" y="4941168"/>
            <a:ext cx="172953" cy="149893"/>
          </a:xfrm>
          <a:prstGeom prst="rect">
            <a:avLst/>
          </a:prstGeom>
        </p:spPr>
      </p:pic>
      <p:pic>
        <p:nvPicPr>
          <p:cNvPr id="18" name="Picture 17">
            <a:extLst>
              <a:ext uri="{FF2B5EF4-FFF2-40B4-BE49-F238E27FC236}">
                <a16:creationId xmlns:a16="http://schemas.microsoft.com/office/drawing/2014/main" id="{97B246D2-DDED-45FF-A6AF-6D14131D9EC5}"/>
              </a:ext>
            </a:extLst>
          </p:cNvPr>
          <p:cNvPicPr>
            <a:picLocks noChangeAspect="1"/>
          </p:cNvPicPr>
          <p:nvPr/>
        </p:nvPicPr>
        <p:blipFill>
          <a:blip r:embed="rId8"/>
          <a:stretch>
            <a:fillRect/>
          </a:stretch>
        </p:blipFill>
        <p:spPr>
          <a:xfrm>
            <a:off x="367022" y="5229200"/>
            <a:ext cx="172530" cy="164963"/>
          </a:xfrm>
          <a:prstGeom prst="rect">
            <a:avLst/>
          </a:prstGeom>
        </p:spPr>
      </p:pic>
      <p:pic>
        <p:nvPicPr>
          <p:cNvPr id="19" name="Picture 18">
            <a:extLst>
              <a:ext uri="{FF2B5EF4-FFF2-40B4-BE49-F238E27FC236}">
                <a16:creationId xmlns:a16="http://schemas.microsoft.com/office/drawing/2014/main" id="{38982020-B785-41F4-BC5C-8E87EDEA8D8D}"/>
              </a:ext>
            </a:extLst>
          </p:cNvPr>
          <p:cNvPicPr>
            <a:picLocks noChangeAspect="1"/>
          </p:cNvPicPr>
          <p:nvPr/>
        </p:nvPicPr>
        <p:blipFill>
          <a:blip r:embed="rId9"/>
          <a:stretch>
            <a:fillRect/>
          </a:stretch>
        </p:blipFill>
        <p:spPr>
          <a:xfrm>
            <a:off x="366599" y="5494099"/>
            <a:ext cx="172953" cy="167149"/>
          </a:xfrm>
          <a:prstGeom prst="rect">
            <a:avLst/>
          </a:prstGeom>
        </p:spPr>
      </p:pic>
      <p:pic>
        <p:nvPicPr>
          <p:cNvPr id="21" name="Shape 65"/>
          <p:cNvPicPr preferRelativeResize="0"/>
          <p:nvPr/>
        </p:nvPicPr>
        <p:blipFill>
          <a:blip r:embed="rId10">
            <a:alphaModFix/>
          </a:blip>
          <a:stretch>
            <a:fillRect/>
          </a:stretch>
        </p:blipFill>
        <p:spPr>
          <a:xfrm>
            <a:off x="107504" y="-3352"/>
            <a:ext cx="3672408" cy="1560144"/>
          </a:xfrm>
          <a:prstGeom prst="rect">
            <a:avLst/>
          </a:prstGeom>
          <a:noFill/>
          <a:ln>
            <a:noFill/>
          </a:ln>
        </p:spPr>
      </p:pic>
      <p:sp>
        <p:nvSpPr>
          <p:cNvPr id="22" name="Shape 71">
            <a:extLst>
              <a:ext uri="{FF2B5EF4-FFF2-40B4-BE49-F238E27FC236}">
                <a16:creationId xmlns:a16="http://schemas.microsoft.com/office/drawing/2014/main" id="{55ABE0C6-AC22-4DEE-A234-B5266A6D4BF8}"/>
              </a:ext>
            </a:extLst>
          </p:cNvPr>
          <p:cNvSpPr txBox="1">
            <a:spLocks/>
          </p:cNvSpPr>
          <p:nvPr/>
        </p:nvSpPr>
        <p:spPr>
          <a:xfrm>
            <a:off x="4067944" y="112206"/>
            <a:ext cx="5076056" cy="13725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7074E"/>
              </a:buClr>
              <a:buSzPts val="2800"/>
              <a:buFont typeface="Work Sans"/>
              <a:buNone/>
              <a:defRPr sz="2800" b="1" i="0" u="none" strike="noStrike" cap="none">
                <a:solidFill>
                  <a:srgbClr val="07074E"/>
                </a:solidFill>
                <a:latin typeface="Work Sans"/>
                <a:ea typeface="Work Sans"/>
                <a:cs typeface="Work Sans"/>
                <a:sym typeface="Work Sans"/>
              </a:defRPr>
            </a:lvl1pPr>
            <a:lvl2pPr marR="0" lvl="1"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2pPr>
            <a:lvl3pPr marR="0" lvl="2"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3pPr>
            <a:lvl4pPr marR="0" lvl="3"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4pPr>
            <a:lvl5pPr marR="0" lvl="4"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5pPr>
            <a:lvl6pPr marR="0" lvl="5"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6pPr>
            <a:lvl7pPr marR="0" lvl="6"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7pPr>
            <a:lvl8pPr marR="0" lvl="7"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8pPr>
            <a:lvl9pPr marR="0" lvl="8"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9pPr>
          </a:lstStyle>
          <a:p>
            <a:pPr algn="ctr" fontAlgn="base"/>
            <a:r>
              <a:rPr lang="en-US" sz="1800" dirty="0"/>
              <a:t>BUILDING SOCIAL AND EMOTIONAL SKILLS TO BOOST MENTAL HEALTH RESILIENCE IN CHILDREN AND YOUNG PEOPLE IN EUROPE</a:t>
            </a:r>
          </a:p>
        </p:txBody>
      </p:sp>
      <p:sp>
        <p:nvSpPr>
          <p:cNvPr id="23" name="Shape 73">
            <a:extLst>
              <a:ext uri="{FF2B5EF4-FFF2-40B4-BE49-F238E27FC236}">
                <a16:creationId xmlns:a16="http://schemas.microsoft.com/office/drawing/2014/main" id="{61275D56-A515-46B6-AC12-27DC2A46B69C}"/>
              </a:ext>
            </a:extLst>
          </p:cNvPr>
          <p:cNvSpPr txBox="1">
            <a:spLocks/>
          </p:cNvSpPr>
          <p:nvPr/>
        </p:nvSpPr>
        <p:spPr>
          <a:xfrm>
            <a:off x="395536" y="1556792"/>
            <a:ext cx="8496944" cy="12241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1pPr>
            <a:lvl2pPr marL="914400" marR="0" lvl="1"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2pPr>
            <a:lvl3pPr marL="1371600" marR="0" lvl="2"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3pPr>
            <a:lvl4pPr marL="1828800" marR="0" lvl="3"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4pPr>
            <a:lvl5pPr marL="2286000" marR="0" lvl="4"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5pPr>
            <a:lvl6pPr marL="2743200" marR="0" lvl="5"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6pPr>
            <a:lvl7pPr marL="3200400" marR="0" lvl="6"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7pPr>
            <a:lvl8pPr marL="3657600" marR="0" lvl="7"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8pPr>
            <a:lvl9pPr marL="4114800" marR="0" lvl="8" indent="-292100" algn="l" rtl="0">
              <a:lnSpc>
                <a:spcPct val="115000"/>
              </a:lnSpc>
              <a:spcBef>
                <a:spcPts val="1600"/>
              </a:spcBef>
              <a:spcAft>
                <a:spcPts val="160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9pPr>
          </a:lstStyle>
          <a:p>
            <a:pPr marL="0" indent="0" algn="just">
              <a:buClr>
                <a:schemeClr val="dk1"/>
              </a:buClr>
              <a:buSzPts val="1100"/>
              <a:buNone/>
            </a:pPr>
            <a:r>
              <a:rPr lang="en-US" sz="1600" b="1" dirty="0">
                <a:solidFill>
                  <a:srgbClr val="283256"/>
                </a:solidFill>
                <a:latin typeface="+mj-lt"/>
              </a:rPr>
              <a:t>BOOST is the result of a cooperative effort between different stakeholders in the field of health and education research, dissemination, educational sector and policy making.</a:t>
            </a:r>
          </a:p>
          <a:p>
            <a:pPr marL="0" indent="0" algn="just">
              <a:buClr>
                <a:schemeClr val="dk1"/>
              </a:buClr>
              <a:buSzPts val="1100"/>
              <a:buFont typeface="Arial"/>
              <a:buNone/>
            </a:pPr>
            <a:endParaRPr lang="en-US" sz="1600" b="1" dirty="0">
              <a:solidFill>
                <a:srgbClr val="283256"/>
              </a:solidFill>
              <a:latin typeface="+mj-lt"/>
            </a:endParaRPr>
          </a:p>
        </p:txBody>
      </p:sp>
      <p:sp>
        <p:nvSpPr>
          <p:cNvPr id="24" name="Shape 79">
            <a:extLst>
              <a:ext uri="{FF2B5EF4-FFF2-40B4-BE49-F238E27FC236}">
                <a16:creationId xmlns:a16="http://schemas.microsoft.com/office/drawing/2014/main" id="{52F9217F-B3AA-4044-9F68-6FC5FE2F7777}"/>
              </a:ext>
            </a:extLst>
          </p:cNvPr>
          <p:cNvSpPr txBox="1">
            <a:spLocks/>
          </p:cNvSpPr>
          <p:nvPr/>
        </p:nvSpPr>
        <p:spPr>
          <a:xfrm>
            <a:off x="323528" y="2708920"/>
            <a:ext cx="2514600" cy="51356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7074E"/>
              </a:buClr>
              <a:buSzPts val="2800"/>
              <a:buFont typeface="Work Sans"/>
              <a:buNone/>
              <a:defRPr sz="2800" b="1" i="0" u="none" strike="noStrike" cap="none">
                <a:solidFill>
                  <a:srgbClr val="07074E"/>
                </a:solidFill>
                <a:latin typeface="Work Sans"/>
                <a:ea typeface="Work Sans"/>
                <a:cs typeface="Work Sans"/>
                <a:sym typeface="Work Sans"/>
              </a:defRPr>
            </a:lvl1pPr>
            <a:lvl2pPr marR="0" lvl="1"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2pPr>
            <a:lvl3pPr marR="0" lvl="2"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3pPr>
            <a:lvl4pPr marR="0" lvl="3"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4pPr>
            <a:lvl5pPr marR="0" lvl="4"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5pPr>
            <a:lvl6pPr marR="0" lvl="5"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6pPr>
            <a:lvl7pPr marR="0" lvl="6"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7pPr>
            <a:lvl8pPr marR="0" lvl="7"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8pPr>
            <a:lvl9pPr marR="0" lvl="8"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9pPr>
          </a:lstStyle>
          <a:p>
            <a:r>
              <a:rPr lang="en-US" sz="1800" dirty="0"/>
              <a:t>General objective:</a:t>
            </a:r>
            <a:endParaRPr lang="en-US" sz="1800" dirty="0">
              <a:highlight>
                <a:srgbClr val="FFFF00"/>
              </a:highlight>
            </a:endParaRPr>
          </a:p>
        </p:txBody>
      </p:sp>
      <p:sp>
        <p:nvSpPr>
          <p:cNvPr id="25" name="Shape 81">
            <a:extLst>
              <a:ext uri="{FF2B5EF4-FFF2-40B4-BE49-F238E27FC236}">
                <a16:creationId xmlns:a16="http://schemas.microsoft.com/office/drawing/2014/main" id="{9776ABBF-BA9F-4BB8-AF53-0F3A3534E05A}"/>
              </a:ext>
            </a:extLst>
          </p:cNvPr>
          <p:cNvSpPr txBox="1">
            <a:spLocks/>
          </p:cNvSpPr>
          <p:nvPr/>
        </p:nvSpPr>
        <p:spPr>
          <a:xfrm>
            <a:off x="2843808" y="2564904"/>
            <a:ext cx="5552620" cy="9305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1pPr>
            <a:lvl2pPr marL="914400" marR="0" lvl="1"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2pPr>
            <a:lvl3pPr marL="1371600" marR="0" lvl="2"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3pPr>
            <a:lvl4pPr marL="1828800" marR="0" lvl="3"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4pPr>
            <a:lvl5pPr marL="2286000" marR="0" lvl="4"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5pPr>
            <a:lvl6pPr marL="2743200" marR="0" lvl="5"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6pPr>
            <a:lvl7pPr marL="3200400" marR="0" lvl="6"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7pPr>
            <a:lvl8pPr marL="3657600" marR="0" lvl="7"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8pPr>
            <a:lvl9pPr marL="4114800" marR="0" lvl="8" indent="-292100" algn="l" rtl="0">
              <a:lnSpc>
                <a:spcPct val="115000"/>
              </a:lnSpc>
              <a:spcBef>
                <a:spcPts val="1600"/>
              </a:spcBef>
              <a:spcAft>
                <a:spcPts val="160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9pPr>
          </a:lstStyle>
          <a:p>
            <a:pPr marL="0" indent="0">
              <a:buNone/>
            </a:pPr>
            <a:r>
              <a:rPr lang="en-US" sz="1300" dirty="0">
                <a:solidFill>
                  <a:schemeClr val="dk1"/>
                </a:solidFill>
                <a:latin typeface="+mj-lt"/>
              </a:rPr>
              <a:t>BOOST aims to create an innovative approach in order to strengthen social and emotional skills among children and young people in school, thus promoting mental health and well-being.</a:t>
            </a:r>
          </a:p>
        </p:txBody>
      </p:sp>
      <p:sp>
        <p:nvSpPr>
          <p:cNvPr id="26" name="Shape 79">
            <a:extLst>
              <a:ext uri="{FF2B5EF4-FFF2-40B4-BE49-F238E27FC236}">
                <a16:creationId xmlns:a16="http://schemas.microsoft.com/office/drawing/2014/main" id="{0CBCB2D4-E44C-4A5E-ABEB-A08A0CF2EDBA}"/>
              </a:ext>
            </a:extLst>
          </p:cNvPr>
          <p:cNvSpPr txBox="1">
            <a:spLocks/>
          </p:cNvSpPr>
          <p:nvPr/>
        </p:nvSpPr>
        <p:spPr>
          <a:xfrm>
            <a:off x="395536" y="3861048"/>
            <a:ext cx="2514600" cy="42469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7074E"/>
              </a:buClr>
              <a:buSzPts val="3600"/>
              <a:buFont typeface="Work Sans"/>
              <a:buNone/>
              <a:defRPr sz="3600" b="0" i="0" u="none" strike="noStrike" cap="none">
                <a:solidFill>
                  <a:srgbClr val="07074E"/>
                </a:solidFill>
                <a:latin typeface="Work Sans"/>
                <a:ea typeface="Work Sans"/>
                <a:cs typeface="Work Sans"/>
                <a:sym typeface="Work Sans"/>
              </a:defRPr>
            </a:lvl1pPr>
            <a:lvl2pPr marR="0" lvl="1" algn="ctr" rtl="0">
              <a:lnSpc>
                <a:spcPct val="100000"/>
              </a:lnSpc>
              <a:spcBef>
                <a:spcPts val="0"/>
              </a:spcBef>
              <a:spcAft>
                <a:spcPts val="0"/>
              </a:spcAft>
              <a:buClr>
                <a:srgbClr val="FED521"/>
              </a:buClr>
              <a:buSzPts val="3600"/>
              <a:buFont typeface="Work Sans"/>
              <a:buNone/>
              <a:defRPr sz="3600" b="0" i="0" u="none" strike="noStrike" cap="none">
                <a:solidFill>
                  <a:srgbClr val="FED521"/>
                </a:solidFill>
                <a:latin typeface="Work Sans"/>
                <a:ea typeface="Work Sans"/>
                <a:cs typeface="Work Sans"/>
                <a:sym typeface="Work Sans"/>
              </a:defRPr>
            </a:lvl2pPr>
            <a:lvl3pPr marR="0" lvl="2" algn="ctr" rtl="0">
              <a:lnSpc>
                <a:spcPct val="100000"/>
              </a:lnSpc>
              <a:spcBef>
                <a:spcPts val="0"/>
              </a:spcBef>
              <a:spcAft>
                <a:spcPts val="0"/>
              </a:spcAft>
              <a:buClr>
                <a:srgbClr val="FED521"/>
              </a:buClr>
              <a:buSzPts val="3600"/>
              <a:buFont typeface="Work Sans"/>
              <a:buNone/>
              <a:defRPr sz="3600" b="0" i="0" u="none" strike="noStrike" cap="none">
                <a:solidFill>
                  <a:srgbClr val="FED521"/>
                </a:solidFill>
                <a:latin typeface="Work Sans"/>
                <a:ea typeface="Work Sans"/>
                <a:cs typeface="Work Sans"/>
                <a:sym typeface="Work Sans"/>
              </a:defRPr>
            </a:lvl3pPr>
            <a:lvl4pPr marR="0" lvl="3" algn="ctr" rtl="0">
              <a:lnSpc>
                <a:spcPct val="100000"/>
              </a:lnSpc>
              <a:spcBef>
                <a:spcPts val="0"/>
              </a:spcBef>
              <a:spcAft>
                <a:spcPts val="0"/>
              </a:spcAft>
              <a:buClr>
                <a:srgbClr val="FED521"/>
              </a:buClr>
              <a:buSzPts val="3600"/>
              <a:buFont typeface="Work Sans"/>
              <a:buNone/>
              <a:defRPr sz="3600" b="0" i="0" u="none" strike="noStrike" cap="none">
                <a:solidFill>
                  <a:srgbClr val="FED521"/>
                </a:solidFill>
                <a:latin typeface="Work Sans"/>
                <a:ea typeface="Work Sans"/>
                <a:cs typeface="Work Sans"/>
                <a:sym typeface="Work Sans"/>
              </a:defRPr>
            </a:lvl4pPr>
            <a:lvl5pPr marR="0" lvl="4" algn="ctr" rtl="0">
              <a:lnSpc>
                <a:spcPct val="100000"/>
              </a:lnSpc>
              <a:spcBef>
                <a:spcPts val="0"/>
              </a:spcBef>
              <a:spcAft>
                <a:spcPts val="0"/>
              </a:spcAft>
              <a:buClr>
                <a:srgbClr val="FED521"/>
              </a:buClr>
              <a:buSzPts val="3600"/>
              <a:buFont typeface="Work Sans"/>
              <a:buNone/>
              <a:defRPr sz="3600" b="0" i="0" u="none" strike="noStrike" cap="none">
                <a:solidFill>
                  <a:srgbClr val="FED521"/>
                </a:solidFill>
                <a:latin typeface="Work Sans"/>
                <a:ea typeface="Work Sans"/>
                <a:cs typeface="Work Sans"/>
                <a:sym typeface="Work Sans"/>
              </a:defRPr>
            </a:lvl5pPr>
            <a:lvl6pPr marR="0" lvl="5" algn="ctr" rtl="0">
              <a:lnSpc>
                <a:spcPct val="100000"/>
              </a:lnSpc>
              <a:spcBef>
                <a:spcPts val="0"/>
              </a:spcBef>
              <a:spcAft>
                <a:spcPts val="0"/>
              </a:spcAft>
              <a:buClr>
                <a:srgbClr val="FED521"/>
              </a:buClr>
              <a:buSzPts val="3600"/>
              <a:buFont typeface="Work Sans"/>
              <a:buNone/>
              <a:defRPr sz="3600" b="0" i="0" u="none" strike="noStrike" cap="none">
                <a:solidFill>
                  <a:srgbClr val="FED521"/>
                </a:solidFill>
                <a:latin typeface="Work Sans"/>
                <a:ea typeface="Work Sans"/>
                <a:cs typeface="Work Sans"/>
                <a:sym typeface="Work Sans"/>
              </a:defRPr>
            </a:lvl6pPr>
            <a:lvl7pPr marR="0" lvl="6" algn="ctr" rtl="0">
              <a:lnSpc>
                <a:spcPct val="100000"/>
              </a:lnSpc>
              <a:spcBef>
                <a:spcPts val="0"/>
              </a:spcBef>
              <a:spcAft>
                <a:spcPts val="0"/>
              </a:spcAft>
              <a:buClr>
                <a:srgbClr val="FED521"/>
              </a:buClr>
              <a:buSzPts val="3600"/>
              <a:buFont typeface="Work Sans"/>
              <a:buNone/>
              <a:defRPr sz="3600" b="0" i="0" u="none" strike="noStrike" cap="none">
                <a:solidFill>
                  <a:srgbClr val="FED521"/>
                </a:solidFill>
                <a:latin typeface="Work Sans"/>
                <a:ea typeface="Work Sans"/>
                <a:cs typeface="Work Sans"/>
                <a:sym typeface="Work Sans"/>
              </a:defRPr>
            </a:lvl7pPr>
            <a:lvl8pPr marR="0" lvl="7" algn="ctr" rtl="0">
              <a:lnSpc>
                <a:spcPct val="100000"/>
              </a:lnSpc>
              <a:spcBef>
                <a:spcPts val="0"/>
              </a:spcBef>
              <a:spcAft>
                <a:spcPts val="0"/>
              </a:spcAft>
              <a:buClr>
                <a:srgbClr val="FED521"/>
              </a:buClr>
              <a:buSzPts val="3600"/>
              <a:buFont typeface="Work Sans"/>
              <a:buNone/>
              <a:defRPr sz="3600" b="0" i="0" u="none" strike="noStrike" cap="none">
                <a:solidFill>
                  <a:srgbClr val="FED521"/>
                </a:solidFill>
                <a:latin typeface="Work Sans"/>
                <a:ea typeface="Work Sans"/>
                <a:cs typeface="Work Sans"/>
                <a:sym typeface="Work Sans"/>
              </a:defRPr>
            </a:lvl8pPr>
            <a:lvl9pPr marR="0" lvl="8" algn="ctr" rtl="0">
              <a:lnSpc>
                <a:spcPct val="100000"/>
              </a:lnSpc>
              <a:spcBef>
                <a:spcPts val="0"/>
              </a:spcBef>
              <a:spcAft>
                <a:spcPts val="0"/>
              </a:spcAft>
              <a:buClr>
                <a:srgbClr val="FED521"/>
              </a:buClr>
              <a:buSzPts val="3600"/>
              <a:buFont typeface="Work Sans"/>
              <a:buNone/>
              <a:defRPr sz="3600" b="0" i="0" u="none" strike="noStrike" cap="none">
                <a:solidFill>
                  <a:srgbClr val="FED521"/>
                </a:solidFill>
                <a:latin typeface="Work Sans"/>
                <a:ea typeface="Work Sans"/>
                <a:cs typeface="Work Sans"/>
                <a:sym typeface="Work Sans"/>
              </a:defRPr>
            </a:lvl9pPr>
          </a:lstStyle>
          <a:p>
            <a:pPr algn="l"/>
            <a:r>
              <a:rPr lang="en-US" sz="1800" b="1" dirty="0"/>
              <a:t>Background:</a:t>
            </a:r>
          </a:p>
        </p:txBody>
      </p:sp>
      <p:sp>
        <p:nvSpPr>
          <p:cNvPr id="27" name="Shape 81">
            <a:extLst>
              <a:ext uri="{FF2B5EF4-FFF2-40B4-BE49-F238E27FC236}">
                <a16:creationId xmlns:a16="http://schemas.microsoft.com/office/drawing/2014/main" id="{0EB93134-C104-4DD4-986F-1B870B0773D8}"/>
              </a:ext>
            </a:extLst>
          </p:cNvPr>
          <p:cNvSpPr txBox="1">
            <a:spLocks/>
          </p:cNvSpPr>
          <p:nvPr/>
        </p:nvSpPr>
        <p:spPr>
          <a:xfrm>
            <a:off x="2843808" y="3356992"/>
            <a:ext cx="6336704" cy="24398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ctr" rtl="0">
              <a:lnSpc>
                <a:spcPct val="100000"/>
              </a:lnSpc>
              <a:spcBef>
                <a:spcPts val="0"/>
              </a:spcBef>
              <a:spcAft>
                <a:spcPts val="0"/>
              </a:spcAft>
              <a:buClr>
                <a:srgbClr val="07074E"/>
              </a:buClr>
              <a:buSzPts val="2800"/>
              <a:buFont typeface="Roboto Mono"/>
              <a:buNone/>
              <a:defRPr sz="2800" b="0" i="0" u="none" strike="noStrike" cap="none">
                <a:solidFill>
                  <a:srgbClr val="07074E"/>
                </a:solidFill>
                <a:latin typeface="Roboto Mono"/>
                <a:ea typeface="Roboto Mono"/>
                <a:cs typeface="Roboto Mono"/>
                <a:sym typeface="Roboto Mono"/>
              </a:defRPr>
            </a:lvl1pPr>
            <a:lvl2pPr marL="914400" marR="0" lvl="1" indent="-292100" algn="ctr" rtl="0">
              <a:lnSpc>
                <a:spcPct val="100000"/>
              </a:lnSpc>
              <a:spcBef>
                <a:spcPts val="0"/>
              </a:spcBef>
              <a:spcAft>
                <a:spcPts val="0"/>
              </a:spcAft>
              <a:buClr>
                <a:srgbClr val="07074E"/>
              </a:buClr>
              <a:buSzPts val="2800"/>
              <a:buFont typeface="Roboto Mono"/>
              <a:buNone/>
              <a:defRPr sz="2800" b="0" i="0" u="none" strike="noStrike" cap="none">
                <a:solidFill>
                  <a:srgbClr val="07074E"/>
                </a:solidFill>
                <a:latin typeface="Roboto Mono"/>
                <a:ea typeface="Roboto Mono"/>
                <a:cs typeface="Roboto Mono"/>
                <a:sym typeface="Roboto Mono"/>
              </a:defRPr>
            </a:lvl2pPr>
            <a:lvl3pPr marL="1371600" marR="0" lvl="2" indent="-292100" algn="ctr" rtl="0">
              <a:lnSpc>
                <a:spcPct val="100000"/>
              </a:lnSpc>
              <a:spcBef>
                <a:spcPts val="0"/>
              </a:spcBef>
              <a:spcAft>
                <a:spcPts val="0"/>
              </a:spcAft>
              <a:buClr>
                <a:srgbClr val="07074E"/>
              </a:buClr>
              <a:buSzPts val="2800"/>
              <a:buFont typeface="Roboto Mono"/>
              <a:buNone/>
              <a:defRPr sz="2800" b="0" i="0" u="none" strike="noStrike" cap="none">
                <a:solidFill>
                  <a:srgbClr val="07074E"/>
                </a:solidFill>
                <a:latin typeface="Roboto Mono"/>
                <a:ea typeface="Roboto Mono"/>
                <a:cs typeface="Roboto Mono"/>
                <a:sym typeface="Roboto Mono"/>
              </a:defRPr>
            </a:lvl3pPr>
            <a:lvl4pPr marL="1828800" marR="0" lvl="3" indent="-292100" algn="ctr" rtl="0">
              <a:lnSpc>
                <a:spcPct val="100000"/>
              </a:lnSpc>
              <a:spcBef>
                <a:spcPts val="0"/>
              </a:spcBef>
              <a:spcAft>
                <a:spcPts val="0"/>
              </a:spcAft>
              <a:buClr>
                <a:srgbClr val="07074E"/>
              </a:buClr>
              <a:buSzPts val="2800"/>
              <a:buFont typeface="Roboto Mono"/>
              <a:buNone/>
              <a:defRPr sz="2800" b="0" i="0" u="none" strike="noStrike" cap="none">
                <a:solidFill>
                  <a:srgbClr val="07074E"/>
                </a:solidFill>
                <a:latin typeface="Roboto Mono"/>
                <a:ea typeface="Roboto Mono"/>
                <a:cs typeface="Roboto Mono"/>
                <a:sym typeface="Roboto Mono"/>
              </a:defRPr>
            </a:lvl4pPr>
            <a:lvl5pPr marL="2286000" marR="0" lvl="4" indent="-292100" algn="ctr" rtl="0">
              <a:lnSpc>
                <a:spcPct val="100000"/>
              </a:lnSpc>
              <a:spcBef>
                <a:spcPts val="0"/>
              </a:spcBef>
              <a:spcAft>
                <a:spcPts val="0"/>
              </a:spcAft>
              <a:buClr>
                <a:srgbClr val="07074E"/>
              </a:buClr>
              <a:buSzPts val="2800"/>
              <a:buFont typeface="Roboto Mono"/>
              <a:buNone/>
              <a:defRPr sz="2800" b="0" i="0" u="none" strike="noStrike" cap="none">
                <a:solidFill>
                  <a:srgbClr val="07074E"/>
                </a:solidFill>
                <a:latin typeface="Roboto Mono"/>
                <a:ea typeface="Roboto Mono"/>
                <a:cs typeface="Roboto Mono"/>
                <a:sym typeface="Roboto Mono"/>
              </a:defRPr>
            </a:lvl5pPr>
            <a:lvl6pPr marL="2743200" marR="0" lvl="5" indent="-292100" algn="ctr" rtl="0">
              <a:lnSpc>
                <a:spcPct val="100000"/>
              </a:lnSpc>
              <a:spcBef>
                <a:spcPts val="0"/>
              </a:spcBef>
              <a:spcAft>
                <a:spcPts val="0"/>
              </a:spcAft>
              <a:buClr>
                <a:srgbClr val="07074E"/>
              </a:buClr>
              <a:buSzPts val="2800"/>
              <a:buFont typeface="Roboto Mono"/>
              <a:buNone/>
              <a:defRPr sz="2800" b="0" i="0" u="none" strike="noStrike" cap="none">
                <a:solidFill>
                  <a:srgbClr val="07074E"/>
                </a:solidFill>
                <a:latin typeface="Roboto Mono"/>
                <a:ea typeface="Roboto Mono"/>
                <a:cs typeface="Roboto Mono"/>
                <a:sym typeface="Roboto Mono"/>
              </a:defRPr>
            </a:lvl6pPr>
            <a:lvl7pPr marL="3200400" marR="0" lvl="6" indent="-292100" algn="ctr" rtl="0">
              <a:lnSpc>
                <a:spcPct val="100000"/>
              </a:lnSpc>
              <a:spcBef>
                <a:spcPts val="0"/>
              </a:spcBef>
              <a:spcAft>
                <a:spcPts val="0"/>
              </a:spcAft>
              <a:buClr>
                <a:srgbClr val="07074E"/>
              </a:buClr>
              <a:buSzPts val="2800"/>
              <a:buFont typeface="Roboto Mono"/>
              <a:buNone/>
              <a:defRPr sz="2800" b="0" i="0" u="none" strike="noStrike" cap="none">
                <a:solidFill>
                  <a:srgbClr val="07074E"/>
                </a:solidFill>
                <a:latin typeface="Roboto Mono"/>
                <a:ea typeface="Roboto Mono"/>
                <a:cs typeface="Roboto Mono"/>
                <a:sym typeface="Roboto Mono"/>
              </a:defRPr>
            </a:lvl7pPr>
            <a:lvl8pPr marL="3657600" marR="0" lvl="7" indent="-292100" algn="ctr" rtl="0">
              <a:lnSpc>
                <a:spcPct val="100000"/>
              </a:lnSpc>
              <a:spcBef>
                <a:spcPts val="0"/>
              </a:spcBef>
              <a:spcAft>
                <a:spcPts val="0"/>
              </a:spcAft>
              <a:buClr>
                <a:srgbClr val="07074E"/>
              </a:buClr>
              <a:buSzPts val="2800"/>
              <a:buFont typeface="Roboto Mono"/>
              <a:buNone/>
              <a:defRPr sz="2800" b="0" i="0" u="none" strike="noStrike" cap="none">
                <a:solidFill>
                  <a:srgbClr val="07074E"/>
                </a:solidFill>
                <a:latin typeface="Roboto Mono"/>
                <a:ea typeface="Roboto Mono"/>
                <a:cs typeface="Roboto Mono"/>
                <a:sym typeface="Roboto Mono"/>
              </a:defRPr>
            </a:lvl8pPr>
            <a:lvl9pPr marL="4114800" marR="0" lvl="8" indent="-292100" algn="ctr" rtl="0">
              <a:lnSpc>
                <a:spcPct val="100000"/>
              </a:lnSpc>
              <a:spcBef>
                <a:spcPts val="0"/>
              </a:spcBef>
              <a:spcAft>
                <a:spcPts val="0"/>
              </a:spcAft>
              <a:buClr>
                <a:srgbClr val="07074E"/>
              </a:buClr>
              <a:buSzPts val="2800"/>
              <a:buFont typeface="Roboto Mono"/>
              <a:buNone/>
              <a:defRPr sz="2800" b="0" i="0" u="none" strike="noStrike" cap="none">
                <a:solidFill>
                  <a:srgbClr val="07074E"/>
                </a:solidFill>
                <a:latin typeface="Roboto Mono"/>
                <a:ea typeface="Roboto Mono"/>
                <a:cs typeface="Roboto Mono"/>
                <a:sym typeface="Roboto Mono"/>
              </a:defRPr>
            </a:lvl9pPr>
          </a:lstStyle>
          <a:p>
            <a:pPr marL="0" indent="0" algn="l">
              <a:lnSpc>
                <a:spcPct val="115000"/>
              </a:lnSpc>
            </a:pPr>
            <a:r>
              <a:rPr lang="fr-BE" sz="1300" dirty="0" err="1">
                <a:solidFill>
                  <a:schemeClr val="dk1"/>
                </a:solidFill>
                <a:latin typeface="+mj-lt"/>
              </a:rPr>
              <a:t>Many</a:t>
            </a:r>
            <a:r>
              <a:rPr lang="fr-BE" sz="1300" dirty="0">
                <a:solidFill>
                  <a:schemeClr val="dk1"/>
                </a:solidFill>
                <a:latin typeface="+mj-lt"/>
              </a:rPr>
              <a:t> </a:t>
            </a:r>
            <a:r>
              <a:rPr lang="fr-BE" sz="1300" dirty="0" err="1">
                <a:solidFill>
                  <a:schemeClr val="dk1"/>
                </a:solidFill>
                <a:latin typeface="+mj-lt"/>
              </a:rPr>
              <a:t>school-based</a:t>
            </a:r>
            <a:r>
              <a:rPr lang="fr-BE" sz="1300" dirty="0">
                <a:solidFill>
                  <a:schemeClr val="dk1"/>
                </a:solidFill>
                <a:latin typeface="+mj-lt"/>
              </a:rPr>
              <a:t> </a:t>
            </a:r>
            <a:r>
              <a:rPr lang="en-US" sz="1300" b="1" dirty="0">
                <a:solidFill>
                  <a:schemeClr val="dk1"/>
                </a:solidFill>
                <a:latin typeface="+mj-lt"/>
              </a:rPr>
              <a:t>Social and Emotional Learning </a:t>
            </a:r>
            <a:r>
              <a:rPr lang="en-US" sz="1300" dirty="0">
                <a:solidFill>
                  <a:schemeClr val="dk1"/>
                </a:solidFill>
                <a:latin typeface="+mj-lt"/>
              </a:rPr>
              <a:t>(SEL) programs have proven effective in increasing social well-being and academic achievement in children and have positive long-term effects, such as increased success in the </a:t>
            </a:r>
            <a:r>
              <a:rPr lang="en-US" sz="1300" dirty="0" err="1">
                <a:solidFill>
                  <a:schemeClr val="dk1"/>
                </a:solidFill>
                <a:latin typeface="+mj-lt"/>
              </a:rPr>
              <a:t>labour</a:t>
            </a:r>
            <a:r>
              <a:rPr lang="en-US" sz="1300" dirty="0">
                <a:solidFill>
                  <a:schemeClr val="dk1"/>
                </a:solidFill>
                <a:latin typeface="+mj-lt"/>
              </a:rPr>
              <a:t> market and in life in general.</a:t>
            </a:r>
          </a:p>
          <a:p>
            <a:pPr marL="0" indent="0" algn="l">
              <a:lnSpc>
                <a:spcPct val="115000"/>
              </a:lnSpc>
            </a:pPr>
            <a:endParaRPr lang="fr-BE" sz="1300" dirty="0">
              <a:solidFill>
                <a:schemeClr val="dk1"/>
              </a:solidFill>
              <a:latin typeface="+mj-lt"/>
            </a:endParaRPr>
          </a:p>
          <a:p>
            <a:pPr marL="0" indent="0" algn="l">
              <a:lnSpc>
                <a:spcPct val="115000"/>
              </a:lnSpc>
            </a:pPr>
            <a:r>
              <a:rPr lang="en-US" sz="1300" dirty="0">
                <a:solidFill>
                  <a:schemeClr val="dk1"/>
                </a:solidFill>
                <a:latin typeface="+mj-lt"/>
              </a:rPr>
              <a:t>However, a number of shortcomings have been identified:</a:t>
            </a:r>
          </a:p>
          <a:p>
            <a:pPr marL="457200" lvl="1" indent="0" algn="l">
              <a:lnSpc>
                <a:spcPct val="115000"/>
              </a:lnSpc>
              <a:buSzPct val="150000"/>
            </a:pPr>
            <a:r>
              <a:rPr lang="fr-BE" sz="1300" dirty="0">
                <a:solidFill>
                  <a:schemeClr val="dk1"/>
                </a:solidFill>
                <a:latin typeface="+mj-lt"/>
              </a:rPr>
              <a:t>SEL activities are usually implemented by outside experts and not integrated into general teaching activities</a:t>
            </a:r>
          </a:p>
          <a:p>
            <a:pPr marL="457200" lvl="1" indent="0" algn="l">
              <a:lnSpc>
                <a:spcPct val="115000"/>
              </a:lnSpc>
              <a:buSzPct val="150000"/>
            </a:pPr>
            <a:r>
              <a:rPr lang="fr-BE" sz="1300" dirty="0">
                <a:solidFill>
                  <a:schemeClr val="dk1"/>
                </a:solidFill>
                <a:latin typeface="+mj-lt"/>
              </a:rPr>
              <a:t>Teachers perceive SEL as time-consuming and often do not engage in this kind of interventions</a:t>
            </a:r>
            <a:endParaRPr lang="en-US" sz="1300" dirty="0">
              <a:solidFill>
                <a:schemeClr val="dk1"/>
              </a:solidFill>
              <a:latin typeface="+mj-lt"/>
            </a:endParaRPr>
          </a:p>
        </p:txBody>
      </p:sp>
      <p:sp>
        <p:nvSpPr>
          <p:cNvPr id="4" name="Elipse 3"/>
          <p:cNvSpPr/>
          <p:nvPr/>
        </p:nvSpPr>
        <p:spPr>
          <a:xfrm>
            <a:off x="3203848" y="4941168"/>
            <a:ext cx="72008" cy="7200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Elipse 29"/>
          <p:cNvSpPr/>
          <p:nvPr/>
        </p:nvSpPr>
        <p:spPr>
          <a:xfrm>
            <a:off x="3203848" y="5373216"/>
            <a:ext cx="72008" cy="7200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92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3BFB4CD-04D8-449C-BA82-7095CBBA50AA}"/>
              </a:ext>
            </a:extLst>
          </p:cNvPr>
          <p:cNvPicPr>
            <a:picLocks noChangeAspect="1"/>
          </p:cNvPicPr>
          <p:nvPr/>
        </p:nvPicPr>
        <p:blipFill>
          <a:blip r:embed="rId2"/>
          <a:stretch>
            <a:fillRect/>
          </a:stretch>
        </p:blipFill>
        <p:spPr>
          <a:xfrm>
            <a:off x="3204333" y="528197"/>
            <a:ext cx="5688147" cy="4845019"/>
          </a:xfrm>
          <a:prstGeom prst="rect">
            <a:avLst/>
          </a:prstGeom>
        </p:spPr>
      </p:pic>
      <p:sp>
        <p:nvSpPr>
          <p:cNvPr id="5" name="Shape 96">
            <a:extLst>
              <a:ext uri="{FF2B5EF4-FFF2-40B4-BE49-F238E27FC236}">
                <a16:creationId xmlns:a16="http://schemas.microsoft.com/office/drawing/2014/main" id="{C820FF23-BD14-49CD-9962-EC11C8668FC4}"/>
              </a:ext>
            </a:extLst>
          </p:cNvPr>
          <p:cNvSpPr txBox="1">
            <a:spLocks/>
          </p:cNvSpPr>
          <p:nvPr/>
        </p:nvSpPr>
        <p:spPr>
          <a:xfrm>
            <a:off x="542925" y="695698"/>
            <a:ext cx="2514600" cy="35703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7074E"/>
              </a:buClr>
              <a:buSzPts val="2800"/>
              <a:buFont typeface="Work Sans"/>
              <a:buNone/>
              <a:defRPr sz="2800" b="1" i="0" u="none" strike="noStrike" cap="none">
                <a:solidFill>
                  <a:srgbClr val="07074E"/>
                </a:solidFill>
                <a:latin typeface="Work Sans"/>
                <a:ea typeface="Work Sans"/>
                <a:cs typeface="Work Sans"/>
                <a:sym typeface="Work Sans"/>
              </a:defRPr>
            </a:lvl1pPr>
            <a:lvl2pPr marR="0" lvl="1"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2pPr>
            <a:lvl3pPr marR="0" lvl="2"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3pPr>
            <a:lvl4pPr marR="0" lvl="3"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4pPr>
            <a:lvl5pPr marR="0" lvl="4"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5pPr>
            <a:lvl6pPr marR="0" lvl="5"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6pPr>
            <a:lvl7pPr marR="0" lvl="6"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7pPr>
            <a:lvl8pPr marR="0" lvl="7"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8pPr>
            <a:lvl9pPr marR="0" lvl="8"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9pPr>
          </a:lstStyle>
          <a:p>
            <a:pPr algn="ctr"/>
            <a:r>
              <a:rPr lang="en-US" sz="2000" dirty="0"/>
              <a:t>BOOST Consortium</a:t>
            </a:r>
          </a:p>
        </p:txBody>
      </p:sp>
      <p:sp>
        <p:nvSpPr>
          <p:cNvPr id="6" name="Shape 98">
            <a:extLst>
              <a:ext uri="{FF2B5EF4-FFF2-40B4-BE49-F238E27FC236}">
                <a16:creationId xmlns:a16="http://schemas.microsoft.com/office/drawing/2014/main" id="{39347086-7901-47A5-8706-9E601B88CD4E}"/>
              </a:ext>
            </a:extLst>
          </p:cNvPr>
          <p:cNvSpPr txBox="1">
            <a:spLocks/>
          </p:cNvSpPr>
          <p:nvPr/>
        </p:nvSpPr>
        <p:spPr>
          <a:xfrm>
            <a:off x="542925" y="1120266"/>
            <a:ext cx="2367073" cy="32448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1pPr>
            <a:lvl2pPr marL="914400" marR="0" lvl="1"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2pPr>
            <a:lvl3pPr marL="1371600" marR="0" lvl="2"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3pPr>
            <a:lvl4pPr marL="1828800" marR="0" lvl="3"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4pPr>
            <a:lvl5pPr marL="2286000" marR="0" lvl="4"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5pPr>
            <a:lvl6pPr marL="2743200" marR="0" lvl="5"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6pPr>
            <a:lvl7pPr marL="3200400" marR="0" lvl="6"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7pPr>
            <a:lvl8pPr marL="3657600" marR="0" lvl="7"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8pPr>
            <a:lvl9pPr marL="4114800" marR="0" lvl="8" indent="-292100" algn="l" rtl="0">
              <a:lnSpc>
                <a:spcPct val="115000"/>
              </a:lnSpc>
              <a:spcBef>
                <a:spcPts val="1600"/>
              </a:spcBef>
              <a:spcAft>
                <a:spcPts val="160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9pPr>
          </a:lstStyle>
          <a:p>
            <a:pPr marL="0" indent="0">
              <a:buNone/>
            </a:pPr>
            <a:r>
              <a:rPr lang="en-US" sz="1400" dirty="0">
                <a:solidFill>
                  <a:schemeClr val="dk1"/>
                </a:solidFill>
                <a:latin typeface="+mj-lt"/>
              </a:rPr>
              <a:t>The BOOST consortium brings together:</a:t>
            </a:r>
          </a:p>
          <a:p>
            <a:pPr marL="0" indent="0"/>
            <a:endParaRPr lang="en-US" sz="1400" dirty="0">
              <a:solidFill>
                <a:schemeClr val="dk1"/>
              </a:solidFill>
              <a:latin typeface="+mj-lt"/>
            </a:endParaRPr>
          </a:p>
          <a:p>
            <a:pPr marL="171450" indent="-171450">
              <a:buSzPct val="75000"/>
            </a:pPr>
            <a:r>
              <a:rPr lang="en-US" sz="1400" dirty="0">
                <a:solidFill>
                  <a:schemeClr val="dk1"/>
                </a:solidFill>
                <a:latin typeface="+mj-lt"/>
              </a:rPr>
              <a:t>1 County Municipality </a:t>
            </a:r>
          </a:p>
          <a:p>
            <a:pPr marL="171450" indent="-171450">
              <a:buSzPct val="75000"/>
            </a:pPr>
            <a:r>
              <a:rPr lang="en-US" sz="1400" dirty="0">
                <a:solidFill>
                  <a:schemeClr val="dk1"/>
                </a:solidFill>
                <a:latin typeface="+mj-lt"/>
              </a:rPr>
              <a:t>1 Municipality</a:t>
            </a:r>
          </a:p>
          <a:p>
            <a:pPr marL="171450" indent="-171450">
              <a:buSzPct val="75000"/>
            </a:pPr>
            <a:r>
              <a:rPr lang="en-US" sz="1400" dirty="0">
                <a:solidFill>
                  <a:schemeClr val="dk1"/>
                </a:solidFill>
                <a:latin typeface="+mj-lt"/>
              </a:rPr>
              <a:t>2 Universities </a:t>
            </a:r>
          </a:p>
          <a:p>
            <a:pPr marL="171450" indent="-171450">
              <a:buSzPct val="75000"/>
            </a:pPr>
            <a:r>
              <a:rPr lang="en-US" sz="1400" dirty="0">
                <a:solidFill>
                  <a:schemeClr val="dk1"/>
                </a:solidFill>
                <a:latin typeface="+mj-lt"/>
              </a:rPr>
              <a:t>1 Research Organisation</a:t>
            </a:r>
          </a:p>
          <a:p>
            <a:pPr marL="171450" indent="-171450">
              <a:buSzPct val="75000"/>
            </a:pPr>
            <a:r>
              <a:rPr lang="en-US" sz="1400" dirty="0">
                <a:solidFill>
                  <a:schemeClr val="dk1"/>
                </a:solidFill>
                <a:latin typeface="+mj-lt"/>
              </a:rPr>
              <a:t>1 European Regional and Local Health Authorities Network</a:t>
            </a:r>
          </a:p>
          <a:p>
            <a:pPr marL="0" indent="0"/>
            <a:endParaRPr lang="en-US" sz="1400" dirty="0">
              <a:solidFill>
                <a:schemeClr val="dk1"/>
              </a:solidFill>
              <a:latin typeface="+mj-lt"/>
            </a:endParaRPr>
          </a:p>
          <a:p>
            <a:pPr marL="0" indent="0">
              <a:buNone/>
            </a:pPr>
            <a:r>
              <a:rPr lang="en-US" sz="1400" dirty="0">
                <a:solidFill>
                  <a:schemeClr val="dk1"/>
                </a:solidFill>
                <a:latin typeface="+mj-lt"/>
              </a:rPr>
              <a:t>The consortium partners have complementary expertise and represent the whole chain necessary for acquiring, spreading, ensuring uptake and using new knowledge. </a:t>
            </a:r>
          </a:p>
        </p:txBody>
      </p:sp>
      <p:pic>
        <p:nvPicPr>
          <p:cNvPr id="7" name="Picture 6">
            <a:extLst>
              <a:ext uri="{FF2B5EF4-FFF2-40B4-BE49-F238E27FC236}">
                <a16:creationId xmlns:a16="http://schemas.microsoft.com/office/drawing/2014/main" id="{3DFC9E4D-E81E-4BF9-822F-C67993C24265}"/>
              </a:ext>
            </a:extLst>
          </p:cNvPr>
          <p:cNvPicPr>
            <a:picLocks noChangeAspect="1"/>
          </p:cNvPicPr>
          <p:nvPr/>
        </p:nvPicPr>
        <p:blipFill>
          <a:blip r:embed="rId3">
            <a:alphaModFix amt="24000"/>
          </a:blip>
          <a:stretch>
            <a:fillRect/>
          </a:stretch>
        </p:blipFill>
        <p:spPr>
          <a:xfrm>
            <a:off x="0" y="4653136"/>
            <a:ext cx="1216152" cy="1240536"/>
          </a:xfrm>
          <a:prstGeom prst="rect">
            <a:avLst/>
          </a:prstGeom>
        </p:spPr>
      </p:pic>
    </p:spTree>
    <p:extLst>
      <p:ext uri="{BB962C8B-B14F-4D97-AF65-F5344CB8AC3E}">
        <p14:creationId xmlns:p14="http://schemas.microsoft.com/office/powerpoint/2010/main" val="2934247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6359420-228A-4C52-82F7-0E7EBA151DF3}"/>
              </a:ext>
            </a:extLst>
          </p:cNvPr>
          <p:cNvPicPr>
            <a:picLocks noChangeAspect="1"/>
          </p:cNvPicPr>
          <p:nvPr/>
        </p:nvPicPr>
        <p:blipFill>
          <a:blip r:embed="rId2"/>
          <a:stretch>
            <a:fillRect/>
          </a:stretch>
        </p:blipFill>
        <p:spPr>
          <a:xfrm>
            <a:off x="2987824" y="548680"/>
            <a:ext cx="6009248" cy="4757142"/>
          </a:xfrm>
          <a:prstGeom prst="rect">
            <a:avLst/>
          </a:prstGeom>
        </p:spPr>
      </p:pic>
      <p:sp>
        <p:nvSpPr>
          <p:cNvPr id="5" name="Shape 106">
            <a:extLst>
              <a:ext uri="{FF2B5EF4-FFF2-40B4-BE49-F238E27FC236}">
                <a16:creationId xmlns:a16="http://schemas.microsoft.com/office/drawing/2014/main" id="{9A37CB7B-1667-4617-95E5-E22983C3C598}"/>
              </a:ext>
            </a:extLst>
          </p:cNvPr>
          <p:cNvSpPr txBox="1">
            <a:spLocks/>
          </p:cNvSpPr>
          <p:nvPr/>
        </p:nvSpPr>
        <p:spPr>
          <a:xfrm>
            <a:off x="395536" y="188640"/>
            <a:ext cx="2514600" cy="72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7074E"/>
              </a:buClr>
              <a:buSzPts val="2800"/>
              <a:buFont typeface="Work Sans"/>
              <a:buNone/>
              <a:defRPr sz="2800" b="1" i="0" u="none" strike="noStrike" cap="none">
                <a:solidFill>
                  <a:srgbClr val="07074E"/>
                </a:solidFill>
                <a:latin typeface="Work Sans"/>
                <a:ea typeface="Work Sans"/>
                <a:cs typeface="Work Sans"/>
                <a:sym typeface="Work Sans"/>
              </a:defRPr>
            </a:lvl1pPr>
            <a:lvl2pPr marR="0" lvl="1"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2pPr>
            <a:lvl3pPr marR="0" lvl="2"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3pPr>
            <a:lvl4pPr marR="0" lvl="3"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4pPr>
            <a:lvl5pPr marR="0" lvl="4"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5pPr>
            <a:lvl6pPr marR="0" lvl="5"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6pPr>
            <a:lvl7pPr marR="0" lvl="6"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7pPr>
            <a:lvl8pPr marR="0" lvl="7"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8pPr>
            <a:lvl9pPr marR="0" lvl="8"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9pPr>
          </a:lstStyle>
          <a:p>
            <a:pPr algn="ctr"/>
            <a:r>
              <a:rPr lang="en-US" sz="2000" dirty="0"/>
              <a:t>Work and Methodology</a:t>
            </a:r>
          </a:p>
        </p:txBody>
      </p:sp>
      <p:sp>
        <p:nvSpPr>
          <p:cNvPr id="6" name="Shape 98">
            <a:extLst>
              <a:ext uri="{FF2B5EF4-FFF2-40B4-BE49-F238E27FC236}">
                <a16:creationId xmlns:a16="http://schemas.microsoft.com/office/drawing/2014/main" id="{1EEC59E4-FE8B-4EC9-8E10-76CFEFF63F5D}"/>
              </a:ext>
            </a:extLst>
          </p:cNvPr>
          <p:cNvSpPr txBox="1">
            <a:spLocks/>
          </p:cNvSpPr>
          <p:nvPr/>
        </p:nvSpPr>
        <p:spPr>
          <a:xfrm>
            <a:off x="251520" y="981092"/>
            <a:ext cx="2514600" cy="3084151"/>
          </a:xfrm>
          <a:prstGeom prst="rect">
            <a:avLst/>
          </a:prstGeom>
          <a:solidFill>
            <a:srgbClr val="FFFFFF"/>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ctr" rtl="0">
              <a:lnSpc>
                <a:spcPct val="100000"/>
              </a:lnSpc>
              <a:spcBef>
                <a:spcPts val="0"/>
              </a:spcBef>
              <a:spcAft>
                <a:spcPts val="0"/>
              </a:spcAft>
              <a:buClr>
                <a:srgbClr val="07074E"/>
              </a:buClr>
              <a:buSzPts val="2800"/>
              <a:buFont typeface="Roboto Mono"/>
              <a:buNone/>
              <a:defRPr sz="2800" b="0" i="0" u="none" strike="noStrike" cap="none">
                <a:solidFill>
                  <a:srgbClr val="07074E"/>
                </a:solidFill>
                <a:latin typeface="Roboto Mono"/>
                <a:ea typeface="Roboto Mono"/>
                <a:cs typeface="Roboto Mono"/>
                <a:sym typeface="Roboto Mono"/>
              </a:defRPr>
            </a:lvl1pPr>
            <a:lvl2pPr marL="914400" marR="0" lvl="1" indent="-292100" algn="ctr" rtl="0">
              <a:lnSpc>
                <a:spcPct val="100000"/>
              </a:lnSpc>
              <a:spcBef>
                <a:spcPts val="0"/>
              </a:spcBef>
              <a:spcAft>
                <a:spcPts val="0"/>
              </a:spcAft>
              <a:buClr>
                <a:srgbClr val="07074E"/>
              </a:buClr>
              <a:buSzPts val="2800"/>
              <a:buFont typeface="Roboto Mono"/>
              <a:buNone/>
              <a:defRPr sz="2800" b="0" i="0" u="none" strike="noStrike" cap="none">
                <a:solidFill>
                  <a:srgbClr val="07074E"/>
                </a:solidFill>
                <a:latin typeface="Roboto Mono"/>
                <a:ea typeface="Roboto Mono"/>
                <a:cs typeface="Roboto Mono"/>
                <a:sym typeface="Roboto Mono"/>
              </a:defRPr>
            </a:lvl2pPr>
            <a:lvl3pPr marL="1371600" marR="0" lvl="2" indent="-292100" algn="ctr" rtl="0">
              <a:lnSpc>
                <a:spcPct val="100000"/>
              </a:lnSpc>
              <a:spcBef>
                <a:spcPts val="0"/>
              </a:spcBef>
              <a:spcAft>
                <a:spcPts val="0"/>
              </a:spcAft>
              <a:buClr>
                <a:srgbClr val="07074E"/>
              </a:buClr>
              <a:buSzPts val="2800"/>
              <a:buFont typeface="Roboto Mono"/>
              <a:buNone/>
              <a:defRPr sz="2800" b="0" i="0" u="none" strike="noStrike" cap="none">
                <a:solidFill>
                  <a:srgbClr val="07074E"/>
                </a:solidFill>
                <a:latin typeface="Roboto Mono"/>
                <a:ea typeface="Roboto Mono"/>
                <a:cs typeface="Roboto Mono"/>
                <a:sym typeface="Roboto Mono"/>
              </a:defRPr>
            </a:lvl3pPr>
            <a:lvl4pPr marL="1828800" marR="0" lvl="3" indent="-292100" algn="ctr" rtl="0">
              <a:lnSpc>
                <a:spcPct val="100000"/>
              </a:lnSpc>
              <a:spcBef>
                <a:spcPts val="0"/>
              </a:spcBef>
              <a:spcAft>
                <a:spcPts val="0"/>
              </a:spcAft>
              <a:buClr>
                <a:srgbClr val="07074E"/>
              </a:buClr>
              <a:buSzPts val="2800"/>
              <a:buFont typeface="Roboto Mono"/>
              <a:buNone/>
              <a:defRPr sz="2800" b="0" i="0" u="none" strike="noStrike" cap="none">
                <a:solidFill>
                  <a:srgbClr val="07074E"/>
                </a:solidFill>
                <a:latin typeface="Roboto Mono"/>
                <a:ea typeface="Roboto Mono"/>
                <a:cs typeface="Roboto Mono"/>
                <a:sym typeface="Roboto Mono"/>
              </a:defRPr>
            </a:lvl4pPr>
            <a:lvl5pPr marL="2286000" marR="0" lvl="4" indent="-292100" algn="ctr" rtl="0">
              <a:lnSpc>
                <a:spcPct val="100000"/>
              </a:lnSpc>
              <a:spcBef>
                <a:spcPts val="0"/>
              </a:spcBef>
              <a:spcAft>
                <a:spcPts val="0"/>
              </a:spcAft>
              <a:buClr>
                <a:srgbClr val="07074E"/>
              </a:buClr>
              <a:buSzPts val="2800"/>
              <a:buFont typeface="Roboto Mono"/>
              <a:buNone/>
              <a:defRPr sz="2800" b="0" i="0" u="none" strike="noStrike" cap="none">
                <a:solidFill>
                  <a:srgbClr val="07074E"/>
                </a:solidFill>
                <a:latin typeface="Roboto Mono"/>
                <a:ea typeface="Roboto Mono"/>
                <a:cs typeface="Roboto Mono"/>
                <a:sym typeface="Roboto Mono"/>
              </a:defRPr>
            </a:lvl5pPr>
            <a:lvl6pPr marL="2743200" marR="0" lvl="5" indent="-292100" algn="ctr" rtl="0">
              <a:lnSpc>
                <a:spcPct val="100000"/>
              </a:lnSpc>
              <a:spcBef>
                <a:spcPts val="0"/>
              </a:spcBef>
              <a:spcAft>
                <a:spcPts val="0"/>
              </a:spcAft>
              <a:buClr>
                <a:srgbClr val="07074E"/>
              </a:buClr>
              <a:buSzPts val="2800"/>
              <a:buFont typeface="Roboto Mono"/>
              <a:buNone/>
              <a:defRPr sz="2800" b="0" i="0" u="none" strike="noStrike" cap="none">
                <a:solidFill>
                  <a:srgbClr val="07074E"/>
                </a:solidFill>
                <a:latin typeface="Roboto Mono"/>
                <a:ea typeface="Roboto Mono"/>
                <a:cs typeface="Roboto Mono"/>
                <a:sym typeface="Roboto Mono"/>
              </a:defRPr>
            </a:lvl6pPr>
            <a:lvl7pPr marL="3200400" marR="0" lvl="6" indent="-292100" algn="ctr" rtl="0">
              <a:lnSpc>
                <a:spcPct val="100000"/>
              </a:lnSpc>
              <a:spcBef>
                <a:spcPts val="0"/>
              </a:spcBef>
              <a:spcAft>
                <a:spcPts val="0"/>
              </a:spcAft>
              <a:buClr>
                <a:srgbClr val="07074E"/>
              </a:buClr>
              <a:buSzPts val="2800"/>
              <a:buFont typeface="Roboto Mono"/>
              <a:buNone/>
              <a:defRPr sz="2800" b="0" i="0" u="none" strike="noStrike" cap="none">
                <a:solidFill>
                  <a:srgbClr val="07074E"/>
                </a:solidFill>
                <a:latin typeface="Roboto Mono"/>
                <a:ea typeface="Roboto Mono"/>
                <a:cs typeface="Roboto Mono"/>
                <a:sym typeface="Roboto Mono"/>
              </a:defRPr>
            </a:lvl7pPr>
            <a:lvl8pPr marL="3657600" marR="0" lvl="7" indent="-292100" algn="ctr" rtl="0">
              <a:lnSpc>
                <a:spcPct val="100000"/>
              </a:lnSpc>
              <a:spcBef>
                <a:spcPts val="0"/>
              </a:spcBef>
              <a:spcAft>
                <a:spcPts val="0"/>
              </a:spcAft>
              <a:buClr>
                <a:srgbClr val="07074E"/>
              </a:buClr>
              <a:buSzPts val="2800"/>
              <a:buFont typeface="Roboto Mono"/>
              <a:buNone/>
              <a:defRPr sz="2800" b="0" i="0" u="none" strike="noStrike" cap="none">
                <a:solidFill>
                  <a:srgbClr val="07074E"/>
                </a:solidFill>
                <a:latin typeface="Roboto Mono"/>
                <a:ea typeface="Roboto Mono"/>
                <a:cs typeface="Roboto Mono"/>
                <a:sym typeface="Roboto Mono"/>
              </a:defRPr>
            </a:lvl8pPr>
            <a:lvl9pPr marL="4114800" marR="0" lvl="8" indent="-292100" algn="ctr" rtl="0">
              <a:lnSpc>
                <a:spcPct val="100000"/>
              </a:lnSpc>
              <a:spcBef>
                <a:spcPts val="0"/>
              </a:spcBef>
              <a:spcAft>
                <a:spcPts val="0"/>
              </a:spcAft>
              <a:buClr>
                <a:srgbClr val="07074E"/>
              </a:buClr>
              <a:buSzPts val="2800"/>
              <a:buFont typeface="Roboto Mono"/>
              <a:buNone/>
              <a:defRPr sz="2800" b="0" i="0" u="none" strike="noStrike" cap="none">
                <a:solidFill>
                  <a:srgbClr val="07074E"/>
                </a:solidFill>
                <a:latin typeface="Roboto Mono"/>
                <a:ea typeface="Roboto Mono"/>
                <a:cs typeface="Roboto Mono"/>
                <a:sym typeface="Roboto Mono"/>
              </a:defRPr>
            </a:lvl9pPr>
          </a:lstStyle>
          <a:p>
            <a:pPr marL="0" indent="0" algn="l">
              <a:lnSpc>
                <a:spcPct val="115000"/>
              </a:lnSpc>
            </a:pPr>
            <a:r>
              <a:rPr lang="en-US" sz="1400" dirty="0">
                <a:solidFill>
                  <a:schemeClr val="dk1"/>
                </a:solidFill>
                <a:latin typeface="+mj-lt"/>
              </a:rPr>
              <a:t>The BOOST project will develop, implement, and test a </a:t>
            </a:r>
            <a:r>
              <a:rPr lang="en-US" sz="1400" b="1" dirty="0">
                <a:solidFill>
                  <a:schemeClr val="dk1"/>
                </a:solidFill>
                <a:latin typeface="+mj-lt"/>
              </a:rPr>
              <a:t>new school-based population approach for social and emotional learning, </a:t>
            </a:r>
            <a:r>
              <a:rPr lang="en-US" sz="1400" dirty="0">
                <a:solidFill>
                  <a:schemeClr val="dk1"/>
                </a:solidFill>
                <a:latin typeface="+mj-lt"/>
              </a:rPr>
              <a:t>which will involve teachers' skills development, </a:t>
            </a:r>
            <a:r>
              <a:rPr lang="en-US" sz="1400" dirty="0" err="1">
                <a:solidFill>
                  <a:schemeClr val="dk1"/>
                </a:solidFill>
                <a:latin typeface="+mj-lt"/>
              </a:rPr>
              <a:t>organisational</a:t>
            </a:r>
            <a:r>
              <a:rPr lang="en-US" sz="1400" dirty="0">
                <a:solidFill>
                  <a:schemeClr val="dk1"/>
                </a:solidFill>
                <a:latin typeface="+mj-lt"/>
              </a:rPr>
              <a:t> development, and classroom implementation. </a:t>
            </a:r>
          </a:p>
          <a:p>
            <a:pPr marL="0" indent="0" algn="l">
              <a:lnSpc>
                <a:spcPct val="115000"/>
              </a:lnSpc>
            </a:pPr>
            <a:endParaRPr lang="en-US" sz="1400" dirty="0">
              <a:solidFill>
                <a:schemeClr val="dk1"/>
              </a:solidFill>
              <a:latin typeface="+mj-lt"/>
            </a:endParaRPr>
          </a:p>
          <a:p>
            <a:pPr marL="0" indent="0" algn="l">
              <a:lnSpc>
                <a:spcPct val="115000"/>
              </a:lnSpc>
            </a:pPr>
            <a:r>
              <a:rPr lang="en-US" sz="1400" dirty="0">
                <a:solidFill>
                  <a:schemeClr val="dk1"/>
                </a:solidFill>
                <a:latin typeface="+mj-lt"/>
              </a:rPr>
              <a:t>The approach will be </a:t>
            </a:r>
            <a:r>
              <a:rPr lang="en-US" sz="1400" b="1" dirty="0">
                <a:solidFill>
                  <a:schemeClr val="dk1"/>
                </a:solidFill>
                <a:latin typeface="+mj-lt"/>
              </a:rPr>
              <a:t>tested in mainstream school environments by regular class teachers </a:t>
            </a:r>
            <a:r>
              <a:rPr lang="en-US" sz="1400" dirty="0">
                <a:solidFill>
                  <a:schemeClr val="dk1"/>
                </a:solidFill>
                <a:latin typeface="+mj-lt"/>
              </a:rPr>
              <a:t>in three diverse European contexts in </a:t>
            </a:r>
            <a:r>
              <a:rPr lang="en-US" sz="1400" b="1" dirty="0">
                <a:solidFill>
                  <a:schemeClr val="dk1"/>
                </a:solidFill>
                <a:latin typeface="+mj-lt"/>
              </a:rPr>
              <a:t>Norway, Spain and Poland</a:t>
            </a:r>
            <a:r>
              <a:rPr lang="en-US" sz="1400" dirty="0">
                <a:solidFill>
                  <a:schemeClr val="dk1"/>
                </a:solidFill>
                <a:latin typeface="+mj-lt"/>
              </a:rPr>
              <a:t>.</a:t>
            </a:r>
          </a:p>
        </p:txBody>
      </p:sp>
      <p:pic>
        <p:nvPicPr>
          <p:cNvPr id="7" name="Picture 6">
            <a:extLst>
              <a:ext uri="{FF2B5EF4-FFF2-40B4-BE49-F238E27FC236}">
                <a16:creationId xmlns:a16="http://schemas.microsoft.com/office/drawing/2014/main" id="{3DFC9E4D-E81E-4BF9-822F-C67993C24265}"/>
              </a:ext>
            </a:extLst>
          </p:cNvPr>
          <p:cNvPicPr>
            <a:picLocks noChangeAspect="1"/>
          </p:cNvPicPr>
          <p:nvPr/>
        </p:nvPicPr>
        <p:blipFill>
          <a:blip r:embed="rId3">
            <a:alphaModFix amt="28000"/>
          </a:blip>
          <a:stretch>
            <a:fillRect/>
          </a:stretch>
        </p:blipFill>
        <p:spPr>
          <a:xfrm>
            <a:off x="0" y="4653136"/>
            <a:ext cx="1216152" cy="1240536"/>
          </a:xfrm>
          <a:prstGeom prst="rect">
            <a:avLst/>
          </a:prstGeom>
        </p:spPr>
      </p:pic>
    </p:spTree>
    <p:extLst>
      <p:ext uri="{BB962C8B-B14F-4D97-AF65-F5344CB8AC3E}">
        <p14:creationId xmlns:p14="http://schemas.microsoft.com/office/powerpoint/2010/main" val="3059386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443FF2F-C7FF-4910-B308-F2CD84EB57BF}"/>
              </a:ext>
            </a:extLst>
          </p:cNvPr>
          <p:cNvPicPr>
            <a:picLocks noChangeAspect="1"/>
          </p:cNvPicPr>
          <p:nvPr/>
        </p:nvPicPr>
        <p:blipFill>
          <a:blip r:embed="rId2"/>
          <a:stretch>
            <a:fillRect/>
          </a:stretch>
        </p:blipFill>
        <p:spPr>
          <a:xfrm>
            <a:off x="899592" y="332656"/>
            <a:ext cx="7261788" cy="4050664"/>
          </a:xfrm>
          <a:prstGeom prst="rect">
            <a:avLst/>
          </a:prstGeom>
        </p:spPr>
      </p:pic>
      <p:sp>
        <p:nvSpPr>
          <p:cNvPr id="5" name="Shape 88">
            <a:extLst>
              <a:ext uri="{FF2B5EF4-FFF2-40B4-BE49-F238E27FC236}">
                <a16:creationId xmlns:a16="http://schemas.microsoft.com/office/drawing/2014/main" id="{E8F22B3C-2B92-4E72-816E-4B150143B7CE}"/>
              </a:ext>
            </a:extLst>
          </p:cNvPr>
          <p:cNvSpPr txBox="1">
            <a:spLocks/>
          </p:cNvSpPr>
          <p:nvPr/>
        </p:nvSpPr>
        <p:spPr>
          <a:xfrm>
            <a:off x="539552" y="4653136"/>
            <a:ext cx="7992888" cy="5351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1pPr>
            <a:lvl2pPr marL="914400" marR="0" lvl="1"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2pPr>
            <a:lvl3pPr marL="1371600" marR="0" lvl="2"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3pPr>
            <a:lvl4pPr marL="1828800" marR="0" lvl="3"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4pPr>
            <a:lvl5pPr marL="2286000" marR="0" lvl="4"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5pPr>
            <a:lvl6pPr marL="2743200" marR="0" lvl="5"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6pPr>
            <a:lvl7pPr marL="3200400" marR="0" lvl="6"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7pPr>
            <a:lvl8pPr marL="3657600" marR="0" lvl="7"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8pPr>
            <a:lvl9pPr marL="4114800" marR="0" lvl="8" indent="-292100" algn="l" rtl="0">
              <a:lnSpc>
                <a:spcPct val="115000"/>
              </a:lnSpc>
              <a:spcBef>
                <a:spcPts val="1600"/>
              </a:spcBef>
              <a:spcAft>
                <a:spcPts val="160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9pPr>
          </a:lstStyle>
          <a:p>
            <a:pPr marL="0" indent="0" algn="ctr">
              <a:buNone/>
            </a:pPr>
            <a:r>
              <a:rPr lang="en-US" sz="1600" b="1" dirty="0">
                <a:latin typeface="Work Sans Medium"/>
                <a:ea typeface="Work Sans Medium"/>
                <a:cs typeface="Work Sans Medium"/>
                <a:sym typeface="Work Sans Medium"/>
              </a:rPr>
              <a:t>The project, launched in January 2018, has a duration of 4 years</a:t>
            </a:r>
          </a:p>
          <a:p>
            <a:pPr marL="0" indent="0" algn="ctr">
              <a:buNone/>
            </a:pPr>
            <a:r>
              <a:rPr lang="en-US" sz="1600" b="1" dirty="0">
                <a:latin typeface="Work Sans Medium"/>
                <a:ea typeface="Work Sans Medium"/>
                <a:cs typeface="Work Sans Medium"/>
                <a:sym typeface="Work Sans Medium"/>
              </a:rPr>
              <a:t>and is financed by the HORIZON 2020 programme </a:t>
            </a:r>
            <a:endParaRPr lang="en-US" sz="1600" b="1" dirty="0">
              <a:solidFill>
                <a:srgbClr val="666666"/>
              </a:solidFill>
              <a:latin typeface="Work Sans Medium"/>
              <a:ea typeface="Work Sans Medium"/>
              <a:cs typeface="Work Sans Medium"/>
              <a:sym typeface="Work Sans Medium"/>
            </a:endParaRPr>
          </a:p>
        </p:txBody>
      </p:sp>
      <p:pic>
        <p:nvPicPr>
          <p:cNvPr id="6" name="Picture 6">
            <a:extLst>
              <a:ext uri="{FF2B5EF4-FFF2-40B4-BE49-F238E27FC236}">
                <a16:creationId xmlns:a16="http://schemas.microsoft.com/office/drawing/2014/main" id="{3DFC9E4D-E81E-4BF9-822F-C67993C24265}"/>
              </a:ext>
            </a:extLst>
          </p:cNvPr>
          <p:cNvPicPr>
            <a:picLocks noChangeAspect="1"/>
          </p:cNvPicPr>
          <p:nvPr/>
        </p:nvPicPr>
        <p:blipFill>
          <a:blip r:embed="rId3">
            <a:alphaModFix amt="22000"/>
          </a:blip>
          <a:stretch>
            <a:fillRect/>
          </a:stretch>
        </p:blipFill>
        <p:spPr>
          <a:xfrm>
            <a:off x="1887" y="4636736"/>
            <a:ext cx="1216152" cy="1240536"/>
          </a:xfrm>
          <a:prstGeom prst="rect">
            <a:avLst/>
          </a:prstGeom>
        </p:spPr>
      </p:pic>
    </p:spTree>
    <p:extLst>
      <p:ext uri="{BB962C8B-B14F-4D97-AF65-F5344CB8AC3E}">
        <p14:creationId xmlns:p14="http://schemas.microsoft.com/office/powerpoint/2010/main" val="4063099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C2D68AB2-EC12-4817-915C-1819E39599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59832" y="332656"/>
            <a:ext cx="3060129" cy="1440160"/>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5" name="Content Placeholder 2">
            <a:extLst>
              <a:ext uri="{FF2B5EF4-FFF2-40B4-BE49-F238E27FC236}">
                <a16:creationId xmlns:a16="http://schemas.microsoft.com/office/drawing/2014/main" id="{E2D765F2-19A4-4AB5-951C-568D134F9234}"/>
              </a:ext>
            </a:extLst>
          </p:cNvPr>
          <p:cNvSpPr>
            <a:spLocks noGrp="1"/>
          </p:cNvSpPr>
          <p:nvPr>
            <p:ph idx="1"/>
          </p:nvPr>
        </p:nvSpPr>
        <p:spPr>
          <a:xfrm>
            <a:off x="395536" y="2060848"/>
            <a:ext cx="8424936" cy="2810913"/>
          </a:xfrm>
        </p:spPr>
        <p:txBody>
          <a:bodyPr/>
          <a:lstStyle/>
          <a:p>
            <a:pPr marL="0" indent="0" algn="just">
              <a:buNone/>
            </a:pPr>
            <a:r>
              <a:rPr lang="en-US" sz="2000" dirty="0">
                <a:solidFill>
                  <a:srgbClr val="283256"/>
                </a:solidFill>
              </a:rPr>
              <a:t>Through the EURIPHI project, </a:t>
            </a:r>
            <a:r>
              <a:rPr lang="en-US" sz="2000" b="1" dirty="0">
                <a:solidFill>
                  <a:schemeClr val="bg1"/>
                </a:solidFill>
                <a:highlight>
                  <a:srgbClr val="5064AB"/>
                </a:highlight>
              </a:rPr>
              <a:t>Public Procurement </a:t>
            </a:r>
            <a:r>
              <a:rPr lang="en-US" sz="2000" b="1" dirty="0" err="1">
                <a:solidFill>
                  <a:schemeClr val="bg1"/>
                </a:solidFill>
                <a:highlight>
                  <a:srgbClr val="5064AB"/>
                </a:highlight>
              </a:rPr>
              <a:t>Organisations</a:t>
            </a:r>
            <a:r>
              <a:rPr lang="en-US" sz="2000" b="1" dirty="0">
                <a:solidFill>
                  <a:schemeClr val="bg1"/>
                </a:solidFill>
                <a:highlight>
                  <a:srgbClr val="5064AB"/>
                </a:highlight>
              </a:rPr>
              <a:t> </a:t>
            </a:r>
            <a:r>
              <a:rPr lang="en-US" sz="2000" dirty="0">
                <a:solidFill>
                  <a:srgbClr val="283256"/>
                </a:solidFill>
              </a:rPr>
              <a:t>(PPOs) involved in different Public Procurement Innovation (PPI) and/or Pre-Commercial Procurement (PCP) are teaming up around a </a:t>
            </a:r>
            <a:r>
              <a:rPr lang="en-US" sz="2000" b="1" dirty="0">
                <a:solidFill>
                  <a:schemeClr val="bg1"/>
                </a:solidFill>
                <a:highlight>
                  <a:srgbClr val="5064AB"/>
                </a:highlight>
              </a:rPr>
              <a:t>novel approach of Value-Based Procurement (VBP)</a:t>
            </a:r>
            <a:r>
              <a:rPr lang="en-US" sz="2000" dirty="0">
                <a:solidFill>
                  <a:srgbClr val="283256"/>
                </a:solidFill>
              </a:rPr>
              <a:t> joined by national/regional procurement organisations and service providers with a common vision: </a:t>
            </a:r>
            <a:r>
              <a:rPr lang="en-US" sz="2000" b="1" dirty="0">
                <a:solidFill>
                  <a:srgbClr val="283256"/>
                </a:solidFill>
              </a:rPr>
              <a:t>developing a Value-Based Procurement of innovative solutions to enable the transformation of health and social care delivery.</a:t>
            </a:r>
          </a:p>
          <a:p>
            <a:pPr marL="0" indent="0" algn="just">
              <a:buNone/>
            </a:pPr>
            <a:endParaRPr lang="en-US" sz="2000" dirty="0">
              <a:solidFill>
                <a:srgbClr val="283256"/>
              </a:solidFill>
            </a:endParaRPr>
          </a:p>
          <a:p>
            <a:pPr marL="0" indent="0" algn="just">
              <a:buNone/>
            </a:pPr>
            <a:endParaRPr lang="en-GB" sz="2000" dirty="0">
              <a:solidFill>
                <a:srgbClr val="283256"/>
              </a:solidFill>
            </a:endParaRPr>
          </a:p>
        </p:txBody>
      </p:sp>
      <p:sp>
        <p:nvSpPr>
          <p:cNvPr id="7" name="CuadroTexto 6"/>
          <p:cNvSpPr txBox="1"/>
          <p:nvPr/>
        </p:nvSpPr>
        <p:spPr>
          <a:xfrm>
            <a:off x="1883179" y="5182735"/>
            <a:ext cx="184666" cy="369332"/>
          </a:xfrm>
          <a:prstGeom prst="rect">
            <a:avLst/>
          </a:prstGeom>
          <a:noFill/>
        </p:spPr>
        <p:txBody>
          <a:bodyPr wrap="none" rtlCol="0">
            <a:spAutoFit/>
          </a:bodyPr>
          <a:lstStyle/>
          <a:p>
            <a:endParaRPr lang="en-US" dirty="0"/>
          </a:p>
        </p:txBody>
      </p:sp>
      <p:sp>
        <p:nvSpPr>
          <p:cNvPr id="2" name="CuadroTexto 1"/>
          <p:cNvSpPr txBox="1"/>
          <p:nvPr/>
        </p:nvSpPr>
        <p:spPr>
          <a:xfrm>
            <a:off x="7452320" y="5013176"/>
            <a:ext cx="1054295" cy="661720"/>
          </a:xfrm>
          <a:prstGeom prst="rect">
            <a:avLst/>
          </a:prstGeom>
          <a:noFill/>
        </p:spPr>
        <p:txBody>
          <a:bodyPr wrap="none" rtlCol="0">
            <a:spAutoFit/>
          </a:bodyPr>
          <a:lstStyle/>
          <a:p>
            <a:pPr marL="0" lvl="1"/>
            <a:r>
              <a:rPr lang="en-US" sz="1000" dirty="0">
                <a:solidFill>
                  <a:srgbClr val="859906"/>
                </a:solidFill>
                <a:latin typeface="Bariol" panose="02000506040000020003"/>
                <a:hlinkClick r:id="rId3"/>
              </a:rPr>
              <a:t>www.euriphi.eu</a:t>
            </a:r>
            <a:endParaRPr lang="en-US" sz="1000" dirty="0">
              <a:solidFill>
                <a:srgbClr val="859906"/>
              </a:solidFill>
              <a:latin typeface="Bariol" panose="02000506040000020003"/>
            </a:endParaRPr>
          </a:p>
          <a:p>
            <a:pPr marL="0" lvl="1"/>
            <a:endParaRPr lang="en-US" sz="1000" dirty="0">
              <a:solidFill>
                <a:srgbClr val="859906"/>
              </a:solidFill>
              <a:latin typeface="Bariol" panose="02000506040000020003"/>
            </a:endParaRPr>
          </a:p>
          <a:p>
            <a:pPr marL="0" lvl="1"/>
            <a:r>
              <a:rPr lang="en-US" sz="800" dirty="0">
                <a:solidFill>
                  <a:srgbClr val="859906"/>
                </a:solidFill>
                <a:latin typeface="Bariol" panose="02000506040000020003"/>
              </a:rPr>
              <a:t>@</a:t>
            </a:r>
            <a:r>
              <a:rPr lang="en-US" sz="800" dirty="0" err="1">
                <a:solidFill>
                  <a:srgbClr val="859906"/>
                </a:solidFill>
                <a:latin typeface="Bariol" panose="02000506040000020003"/>
              </a:rPr>
              <a:t>Euriphi_eu</a:t>
            </a:r>
            <a:endParaRPr lang="en-US" sz="800" dirty="0">
              <a:solidFill>
                <a:srgbClr val="859906"/>
              </a:solidFill>
              <a:latin typeface="Bariol" panose="02000506040000020003"/>
            </a:endParaRPr>
          </a:p>
          <a:p>
            <a:endParaRPr lang="en-US" sz="900" dirty="0">
              <a:solidFill>
                <a:srgbClr val="859906"/>
              </a:solidFill>
            </a:endParaRPr>
          </a:p>
        </p:txBody>
      </p:sp>
      <p:pic>
        <p:nvPicPr>
          <p:cNvPr id="8" name="Picture 6" descr="A close up of a sign&#10;&#10;Description automatically generated">
            <a:extLst>
              <a:ext uri="{FF2B5EF4-FFF2-40B4-BE49-F238E27FC236}">
                <a16:creationId xmlns:a16="http://schemas.microsoft.com/office/drawing/2014/main" id="{3A56A0EE-1D6A-4FF7-855F-1A0D511C2F5E}"/>
              </a:ext>
            </a:extLst>
          </p:cNvPr>
          <p:cNvPicPr>
            <a:picLocks noChangeAspect="1"/>
          </p:cNvPicPr>
          <p:nvPr/>
        </p:nvPicPr>
        <p:blipFill>
          <a:blip r:embed="rId4"/>
          <a:stretch>
            <a:fillRect/>
          </a:stretch>
        </p:blipFill>
        <p:spPr>
          <a:xfrm>
            <a:off x="7236296" y="5085184"/>
            <a:ext cx="198718" cy="198718"/>
          </a:xfrm>
          <a:prstGeom prst="rect">
            <a:avLst/>
          </a:prstGeom>
        </p:spPr>
      </p:pic>
      <p:pic>
        <p:nvPicPr>
          <p:cNvPr id="10" name="Picture 3" descr="A picture containing bird, airplane&#10;&#10;Description automatically generated">
            <a:extLst>
              <a:ext uri="{FF2B5EF4-FFF2-40B4-BE49-F238E27FC236}">
                <a16:creationId xmlns:a16="http://schemas.microsoft.com/office/drawing/2014/main" id="{CDF9F38C-74AD-4C61-A07E-92C26CE4AB99}"/>
              </a:ext>
            </a:extLst>
          </p:cNvPr>
          <p:cNvPicPr>
            <a:picLocks noChangeAspect="1"/>
          </p:cNvPicPr>
          <p:nvPr/>
        </p:nvPicPr>
        <p:blipFill>
          <a:blip r:embed="rId5"/>
          <a:stretch>
            <a:fillRect/>
          </a:stretch>
        </p:blipFill>
        <p:spPr>
          <a:xfrm>
            <a:off x="7236296" y="5373216"/>
            <a:ext cx="216024" cy="216024"/>
          </a:xfrm>
          <a:prstGeom prst="rect">
            <a:avLst/>
          </a:prstGeom>
        </p:spPr>
      </p:pic>
    </p:spTree>
    <p:extLst>
      <p:ext uri="{BB962C8B-B14F-4D97-AF65-F5344CB8AC3E}">
        <p14:creationId xmlns:p14="http://schemas.microsoft.com/office/powerpoint/2010/main" val="2745124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52F9217F-B3AA-4044-9F68-6FC5FE2F7777}"/>
              </a:ext>
            </a:extLst>
          </p:cNvPr>
          <p:cNvSpPr txBox="1">
            <a:spLocks/>
          </p:cNvSpPr>
          <p:nvPr/>
        </p:nvSpPr>
        <p:spPr>
          <a:xfrm>
            <a:off x="539552" y="1556792"/>
            <a:ext cx="2016224" cy="51356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7074E"/>
              </a:buClr>
              <a:buSzPts val="2800"/>
              <a:buFont typeface="Work Sans"/>
              <a:buNone/>
              <a:defRPr sz="2800" b="1" i="0" u="none" strike="noStrike" cap="none">
                <a:solidFill>
                  <a:srgbClr val="07074E"/>
                </a:solidFill>
                <a:latin typeface="Work Sans"/>
                <a:ea typeface="Work Sans"/>
                <a:cs typeface="Work Sans"/>
                <a:sym typeface="Work Sans"/>
              </a:defRPr>
            </a:lvl1pPr>
            <a:lvl2pPr marR="0" lvl="1"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2pPr>
            <a:lvl3pPr marR="0" lvl="2"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3pPr>
            <a:lvl4pPr marR="0" lvl="3"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4pPr>
            <a:lvl5pPr marR="0" lvl="4"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5pPr>
            <a:lvl6pPr marR="0" lvl="5"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6pPr>
            <a:lvl7pPr marR="0" lvl="6"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7pPr>
            <a:lvl8pPr marR="0" lvl="7"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8pPr>
            <a:lvl9pPr marR="0" lvl="8"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9pPr>
          </a:lstStyle>
          <a:p>
            <a:r>
              <a:rPr lang="en-US" sz="1800" dirty="0"/>
              <a:t>Application:</a:t>
            </a:r>
            <a:endParaRPr lang="en-US" sz="1800" dirty="0">
              <a:highlight>
                <a:srgbClr val="FFFF00"/>
              </a:highlight>
            </a:endParaRPr>
          </a:p>
        </p:txBody>
      </p:sp>
      <p:sp>
        <p:nvSpPr>
          <p:cNvPr id="7" name="Shape 81">
            <a:extLst>
              <a:ext uri="{FF2B5EF4-FFF2-40B4-BE49-F238E27FC236}">
                <a16:creationId xmlns:a16="http://schemas.microsoft.com/office/drawing/2014/main" id="{9776ABBF-BA9F-4BB8-AF53-0F3A3534E05A}"/>
              </a:ext>
            </a:extLst>
          </p:cNvPr>
          <p:cNvSpPr txBox="1">
            <a:spLocks/>
          </p:cNvSpPr>
          <p:nvPr/>
        </p:nvSpPr>
        <p:spPr>
          <a:xfrm>
            <a:off x="2627784" y="1628800"/>
            <a:ext cx="5904656" cy="9305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1pPr>
            <a:lvl2pPr marL="914400" marR="0" lvl="1"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2pPr>
            <a:lvl3pPr marL="1371600" marR="0" lvl="2"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3pPr>
            <a:lvl4pPr marL="1828800" marR="0" lvl="3"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4pPr>
            <a:lvl5pPr marL="2286000" marR="0" lvl="4"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5pPr>
            <a:lvl6pPr marL="2743200" marR="0" lvl="5"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6pPr>
            <a:lvl7pPr marL="3200400" marR="0" lvl="6"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7pPr>
            <a:lvl8pPr marL="3657600" marR="0" lvl="7"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8pPr>
            <a:lvl9pPr marL="4114800" marR="0" lvl="8" indent="-292100" algn="l" rtl="0">
              <a:lnSpc>
                <a:spcPct val="115000"/>
              </a:lnSpc>
              <a:spcBef>
                <a:spcPts val="1600"/>
              </a:spcBef>
              <a:spcAft>
                <a:spcPts val="160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9pPr>
          </a:lstStyle>
          <a:p>
            <a:pPr marL="342900" indent="-342900">
              <a:lnSpc>
                <a:spcPct val="90000"/>
              </a:lnSpc>
              <a:buFont typeface="+mj-lt"/>
              <a:buAutoNum type="arabicPeriod"/>
            </a:pPr>
            <a:r>
              <a:rPr lang="en-US" sz="1600" dirty="0">
                <a:solidFill>
                  <a:srgbClr val="283256"/>
                </a:solidFill>
                <a:latin typeface="+mj-lt"/>
              </a:rPr>
              <a:t>Respond to the need to change health and care organizations and support the transition towards a patient-centered integrated model with triple aim:</a:t>
            </a:r>
          </a:p>
          <a:p>
            <a:pPr marL="800100" lvl="1" indent="-342900">
              <a:lnSpc>
                <a:spcPct val="50000"/>
              </a:lnSpc>
              <a:buFont typeface="+mj-lt"/>
              <a:buAutoNum type="arabicPeriod"/>
            </a:pPr>
            <a:r>
              <a:rPr lang="en-US" sz="1600" dirty="0">
                <a:solidFill>
                  <a:srgbClr val="283256"/>
                </a:solidFill>
              </a:rPr>
              <a:t>Better care experience</a:t>
            </a:r>
          </a:p>
          <a:p>
            <a:pPr marL="800100" lvl="1" indent="-342900">
              <a:lnSpc>
                <a:spcPct val="50000"/>
              </a:lnSpc>
              <a:buFont typeface="+mj-lt"/>
              <a:buAutoNum type="arabicPeriod"/>
            </a:pPr>
            <a:r>
              <a:rPr lang="en-US" sz="1600" dirty="0">
                <a:solidFill>
                  <a:srgbClr val="283256"/>
                </a:solidFill>
              </a:rPr>
              <a:t>Better care outcomes</a:t>
            </a:r>
          </a:p>
          <a:p>
            <a:pPr marL="800100" lvl="1" indent="-342900">
              <a:lnSpc>
                <a:spcPct val="50000"/>
              </a:lnSpc>
              <a:buFont typeface="+mj-lt"/>
              <a:buAutoNum type="arabicPeriod"/>
            </a:pPr>
            <a:r>
              <a:rPr lang="en-US" sz="1600" dirty="0">
                <a:solidFill>
                  <a:srgbClr val="283256"/>
                </a:solidFill>
              </a:rPr>
              <a:t>More efficient care</a:t>
            </a:r>
          </a:p>
          <a:p>
            <a:pPr marL="457200" lvl="1" indent="0">
              <a:lnSpc>
                <a:spcPct val="90000"/>
              </a:lnSpc>
              <a:buNone/>
            </a:pPr>
            <a:endParaRPr lang="en-US" sz="1600" dirty="0">
              <a:solidFill>
                <a:srgbClr val="283256"/>
              </a:solidFill>
              <a:latin typeface="+mj-lt"/>
            </a:endParaRPr>
          </a:p>
          <a:p>
            <a:pPr marL="342900" indent="-342900">
              <a:lnSpc>
                <a:spcPct val="90000"/>
              </a:lnSpc>
              <a:buFont typeface="+mj-lt"/>
              <a:buAutoNum type="arabicPeriod"/>
            </a:pPr>
            <a:r>
              <a:rPr lang="en-US" sz="1600" dirty="0">
                <a:solidFill>
                  <a:srgbClr val="283256"/>
                </a:solidFill>
                <a:latin typeface="+mj-lt"/>
              </a:rPr>
              <a:t>Ensure the use of rapid diagnostics in care pathway to manage infectious diseases and foster appropriate antimicrobial drug use reducing unnecessary prescriptions and AMR</a:t>
            </a:r>
          </a:p>
          <a:p>
            <a:pPr marL="800100" lvl="1" indent="-342900">
              <a:lnSpc>
                <a:spcPct val="90000"/>
              </a:lnSpc>
              <a:buFont typeface="+mj-lt"/>
              <a:buAutoNum type="arabicPeriod"/>
            </a:pPr>
            <a:r>
              <a:rPr lang="en-US" sz="1600" dirty="0">
                <a:solidFill>
                  <a:srgbClr val="283256"/>
                </a:solidFill>
                <a:latin typeface="+mj-lt"/>
              </a:rPr>
              <a:t>Facilitate uptake of rapid diagnostics tests (Point of Care) through Europe</a:t>
            </a:r>
          </a:p>
          <a:p>
            <a:pPr marL="457200" lvl="1" indent="0">
              <a:lnSpc>
                <a:spcPct val="90000"/>
              </a:lnSpc>
              <a:buNone/>
            </a:pPr>
            <a:endParaRPr lang="en-US" sz="1600" dirty="0">
              <a:solidFill>
                <a:srgbClr val="283256"/>
              </a:solidFill>
              <a:latin typeface="+mj-lt"/>
            </a:endParaRPr>
          </a:p>
        </p:txBody>
      </p:sp>
      <p:pic>
        <p:nvPicPr>
          <p:cNvPr id="8" name="Picture 14">
            <a:extLst>
              <a:ext uri="{FF2B5EF4-FFF2-40B4-BE49-F238E27FC236}">
                <a16:creationId xmlns:a16="http://schemas.microsoft.com/office/drawing/2014/main" id="{C2D68AB2-EC12-4817-915C-1819E39599C2}"/>
              </a:ext>
            </a:extLst>
          </p:cNvPr>
          <p:cNvPicPr>
            <a:picLocks noChangeAspect="1" noChangeArrowheads="1"/>
          </p:cNvPicPr>
          <p:nvPr/>
        </p:nvPicPr>
        <p:blipFill>
          <a:blip r:embed="rId2" cstate="print">
            <a:alphaModFix amt="27000"/>
            <a:extLst>
              <a:ext uri="{28A0092B-C50C-407E-A947-70E740481C1C}">
                <a14:useLocalDpi xmlns:a14="http://schemas.microsoft.com/office/drawing/2010/main" val="0"/>
              </a:ext>
            </a:extLst>
          </a:blip>
          <a:stretch>
            <a:fillRect/>
          </a:stretch>
        </p:blipFill>
        <p:spPr bwMode="auto">
          <a:xfrm>
            <a:off x="0" y="4797152"/>
            <a:ext cx="2121821" cy="998573"/>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9" name="Title 1">
            <a:extLst>
              <a:ext uri="{FF2B5EF4-FFF2-40B4-BE49-F238E27FC236}">
                <a16:creationId xmlns:a16="http://schemas.microsoft.com/office/drawing/2014/main" id="{BE92C4B2-2590-B54F-873B-AD6F3398F4FE}"/>
              </a:ext>
            </a:extLst>
          </p:cNvPr>
          <p:cNvSpPr>
            <a:spLocks noGrp="1"/>
          </p:cNvSpPr>
          <p:nvPr>
            <p:ph type="title"/>
          </p:nvPr>
        </p:nvSpPr>
        <p:spPr>
          <a:xfrm>
            <a:off x="323528" y="116632"/>
            <a:ext cx="8712968" cy="610227"/>
          </a:xfrm>
        </p:spPr>
        <p:txBody>
          <a:bodyPr>
            <a:noAutofit/>
          </a:bodyPr>
          <a:lstStyle/>
          <a:p>
            <a:r>
              <a:rPr lang="en-US" sz="2000" dirty="0">
                <a:solidFill>
                  <a:srgbClr val="283256"/>
                </a:solidFill>
              </a:rPr>
              <a:t>The Call – A Coordinating and Support Action (CSA)</a:t>
            </a:r>
          </a:p>
        </p:txBody>
      </p:sp>
      <p:sp>
        <p:nvSpPr>
          <p:cNvPr id="10" name="CuadroTexto 9"/>
          <p:cNvSpPr txBox="1"/>
          <p:nvPr/>
        </p:nvSpPr>
        <p:spPr>
          <a:xfrm>
            <a:off x="323528" y="692696"/>
            <a:ext cx="8353569" cy="646331"/>
          </a:xfrm>
          <a:prstGeom prst="rect">
            <a:avLst/>
          </a:prstGeom>
          <a:noFill/>
        </p:spPr>
        <p:txBody>
          <a:bodyPr wrap="none" rtlCol="0">
            <a:spAutoFit/>
          </a:bodyPr>
          <a:lstStyle/>
          <a:p>
            <a:pPr marL="285750" indent="-285750">
              <a:buFont typeface="Arial"/>
              <a:buChar char="•"/>
            </a:pPr>
            <a:r>
              <a:rPr lang="en-US" dirty="0">
                <a:solidFill>
                  <a:srgbClr val="283256"/>
                </a:solidFill>
              </a:rPr>
              <a:t>To address common unmet care – health need, authorities can act together</a:t>
            </a:r>
            <a:r>
              <a:rPr lang="is-IS" dirty="0">
                <a:solidFill>
                  <a:srgbClr val="283256"/>
                </a:solidFill>
              </a:rPr>
              <a:t>…</a:t>
            </a:r>
          </a:p>
          <a:p>
            <a:pPr marL="285750" indent="-285750">
              <a:buFont typeface="Arial"/>
              <a:buChar char="•"/>
            </a:pPr>
            <a:r>
              <a:rPr lang="en-US" dirty="0">
                <a:solidFill>
                  <a:srgbClr val="283256"/>
                </a:solidFill>
              </a:rPr>
              <a:t>Introducing innovation through joint public procurement </a:t>
            </a:r>
          </a:p>
        </p:txBody>
      </p:sp>
    </p:spTree>
    <p:extLst>
      <p:ext uri="{BB962C8B-B14F-4D97-AF65-F5344CB8AC3E}">
        <p14:creationId xmlns:p14="http://schemas.microsoft.com/office/powerpoint/2010/main" val="3385282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9">
            <a:extLst>
              <a:ext uri="{FF2B5EF4-FFF2-40B4-BE49-F238E27FC236}">
                <a16:creationId xmlns:a16="http://schemas.microsoft.com/office/drawing/2014/main" id="{52F9217F-B3AA-4044-9F68-6FC5FE2F7777}"/>
              </a:ext>
            </a:extLst>
          </p:cNvPr>
          <p:cNvSpPr txBox="1">
            <a:spLocks/>
          </p:cNvSpPr>
          <p:nvPr/>
        </p:nvSpPr>
        <p:spPr>
          <a:xfrm>
            <a:off x="107504" y="11964"/>
            <a:ext cx="3168352" cy="51356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7074E"/>
              </a:buClr>
              <a:buSzPts val="2800"/>
              <a:buFont typeface="Work Sans"/>
              <a:buNone/>
              <a:defRPr sz="2800" b="1" i="0" u="none" strike="noStrike" cap="none">
                <a:solidFill>
                  <a:srgbClr val="07074E"/>
                </a:solidFill>
                <a:latin typeface="Work Sans"/>
                <a:ea typeface="Work Sans"/>
                <a:cs typeface="Work Sans"/>
                <a:sym typeface="Work Sans"/>
              </a:defRPr>
            </a:lvl1pPr>
            <a:lvl2pPr marR="0" lvl="1"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2pPr>
            <a:lvl3pPr marR="0" lvl="2"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3pPr>
            <a:lvl4pPr marR="0" lvl="3"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4pPr>
            <a:lvl5pPr marR="0" lvl="4"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5pPr>
            <a:lvl6pPr marR="0" lvl="5"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6pPr>
            <a:lvl7pPr marR="0" lvl="6"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7pPr>
            <a:lvl8pPr marR="0" lvl="7"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8pPr>
            <a:lvl9pPr marR="0" lvl="8"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9pPr>
          </a:lstStyle>
          <a:p>
            <a:r>
              <a:rPr lang="en-US" sz="1800" dirty="0"/>
              <a:t>EURIPHI Partners</a:t>
            </a:r>
            <a:endParaRPr lang="en-US" sz="1800" dirty="0">
              <a:highlight>
                <a:srgbClr val="FFFF00"/>
              </a:highlight>
            </a:endParaRPr>
          </a:p>
        </p:txBody>
      </p:sp>
      <p:pic>
        <p:nvPicPr>
          <p:cNvPr id="5" name="Imagen 4" descr="Captura de pantalla 2019-11-13 a las 2.56.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357" y="476672"/>
            <a:ext cx="6653019" cy="5328592"/>
          </a:xfrm>
          <a:prstGeom prst="rect">
            <a:avLst/>
          </a:prstGeom>
        </p:spPr>
      </p:pic>
    </p:spTree>
    <p:extLst>
      <p:ext uri="{BB962C8B-B14F-4D97-AF65-F5344CB8AC3E}">
        <p14:creationId xmlns:p14="http://schemas.microsoft.com/office/powerpoint/2010/main" val="2231225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9">
            <a:extLst>
              <a:ext uri="{FF2B5EF4-FFF2-40B4-BE49-F238E27FC236}">
                <a16:creationId xmlns:a16="http://schemas.microsoft.com/office/drawing/2014/main" id="{52F9217F-B3AA-4044-9F68-6FC5FE2F7777}"/>
              </a:ext>
            </a:extLst>
          </p:cNvPr>
          <p:cNvSpPr txBox="1">
            <a:spLocks/>
          </p:cNvSpPr>
          <p:nvPr/>
        </p:nvSpPr>
        <p:spPr>
          <a:xfrm>
            <a:off x="539552" y="260648"/>
            <a:ext cx="6768752" cy="51356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7074E"/>
              </a:buClr>
              <a:buSzPts val="2800"/>
              <a:buFont typeface="Work Sans"/>
              <a:buNone/>
              <a:defRPr sz="2800" b="1" i="0" u="none" strike="noStrike" cap="none">
                <a:solidFill>
                  <a:srgbClr val="07074E"/>
                </a:solidFill>
                <a:latin typeface="Work Sans"/>
                <a:ea typeface="Work Sans"/>
                <a:cs typeface="Work Sans"/>
                <a:sym typeface="Work Sans"/>
              </a:defRPr>
            </a:lvl1pPr>
            <a:lvl2pPr marR="0" lvl="1"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2pPr>
            <a:lvl3pPr marR="0" lvl="2"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3pPr>
            <a:lvl4pPr marR="0" lvl="3"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4pPr>
            <a:lvl5pPr marR="0" lvl="4"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5pPr>
            <a:lvl6pPr marR="0" lvl="5"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6pPr>
            <a:lvl7pPr marR="0" lvl="6"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7pPr>
            <a:lvl8pPr marR="0" lvl="7"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8pPr>
            <a:lvl9pPr marR="0" lvl="8"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9pPr>
          </a:lstStyle>
          <a:p>
            <a:r>
              <a:rPr lang="en-US" sz="1800" dirty="0"/>
              <a:t>EURIPHI Regional Health Authority Network</a:t>
            </a:r>
            <a:endParaRPr lang="en-US" sz="1800" dirty="0">
              <a:highlight>
                <a:srgbClr val="FFFF00"/>
              </a:highlight>
            </a:endParaRPr>
          </a:p>
        </p:txBody>
      </p:sp>
      <p:sp>
        <p:nvSpPr>
          <p:cNvPr id="5" name="Shape 81">
            <a:extLst>
              <a:ext uri="{FF2B5EF4-FFF2-40B4-BE49-F238E27FC236}">
                <a16:creationId xmlns:a16="http://schemas.microsoft.com/office/drawing/2014/main" id="{9776ABBF-BA9F-4BB8-AF53-0F3A3534E05A}"/>
              </a:ext>
            </a:extLst>
          </p:cNvPr>
          <p:cNvSpPr txBox="1">
            <a:spLocks/>
          </p:cNvSpPr>
          <p:nvPr/>
        </p:nvSpPr>
        <p:spPr>
          <a:xfrm>
            <a:off x="611560" y="836712"/>
            <a:ext cx="7776864" cy="9305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1pPr>
            <a:lvl2pPr marL="914400" marR="0" lvl="1"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2pPr>
            <a:lvl3pPr marL="1371600" marR="0" lvl="2"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3pPr>
            <a:lvl4pPr marL="1828800" marR="0" lvl="3"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4pPr>
            <a:lvl5pPr marL="2286000" marR="0" lvl="4"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5pPr>
            <a:lvl6pPr marL="2743200" marR="0" lvl="5"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6pPr>
            <a:lvl7pPr marL="3200400" marR="0" lvl="6"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7pPr>
            <a:lvl8pPr marL="3657600" marR="0" lvl="7"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8pPr>
            <a:lvl9pPr marL="4114800" marR="0" lvl="8" indent="-292100" algn="l" rtl="0">
              <a:lnSpc>
                <a:spcPct val="115000"/>
              </a:lnSpc>
              <a:spcBef>
                <a:spcPts val="1600"/>
              </a:spcBef>
              <a:spcAft>
                <a:spcPts val="160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9pPr>
          </a:lstStyle>
          <a:p>
            <a:pPr marL="0" indent="0">
              <a:buNone/>
            </a:pPr>
            <a:r>
              <a:rPr lang="en-US" sz="1600" dirty="0">
                <a:solidFill>
                  <a:srgbClr val="283256"/>
                </a:solidFill>
                <a:latin typeface="+mj-lt"/>
              </a:rPr>
              <a:t>Collaborative network</a:t>
            </a:r>
          </a:p>
          <a:p>
            <a:pPr marL="285750" indent="-285750"/>
            <a:r>
              <a:rPr lang="en-US" sz="1600" dirty="0">
                <a:solidFill>
                  <a:srgbClr val="283256"/>
                </a:solidFill>
                <a:latin typeface="+mj-lt"/>
              </a:rPr>
              <a:t>Representatives of (regional) health (and social care) authorities, chief financial and innovation officers;</a:t>
            </a:r>
          </a:p>
          <a:p>
            <a:pPr marL="285750" indent="-285750"/>
            <a:r>
              <a:rPr lang="en-US" sz="1600" dirty="0">
                <a:solidFill>
                  <a:srgbClr val="283256"/>
                </a:solidFill>
                <a:latin typeface="+mj-lt"/>
              </a:rPr>
              <a:t>Ability to impact decisions to foster sound investment to introduce innovation/innovative solutions in health and integrated care;</a:t>
            </a:r>
          </a:p>
          <a:p>
            <a:pPr marL="285750" indent="-285750"/>
            <a:r>
              <a:rPr lang="en-US" sz="1600" dirty="0">
                <a:solidFill>
                  <a:srgbClr val="283256"/>
                </a:solidFill>
                <a:latin typeface="+mj-lt"/>
              </a:rPr>
              <a:t>Willing to prioritize areas of interest to invest in and foster a cross-border approach of Value Based PPI/PCP to introduce innovative solutions</a:t>
            </a:r>
          </a:p>
        </p:txBody>
      </p:sp>
      <p:sp>
        <p:nvSpPr>
          <p:cNvPr id="6" name="Shape 79">
            <a:extLst>
              <a:ext uri="{FF2B5EF4-FFF2-40B4-BE49-F238E27FC236}">
                <a16:creationId xmlns:a16="http://schemas.microsoft.com/office/drawing/2014/main" id="{52F9217F-B3AA-4044-9F68-6FC5FE2F7777}"/>
              </a:ext>
            </a:extLst>
          </p:cNvPr>
          <p:cNvSpPr txBox="1">
            <a:spLocks/>
          </p:cNvSpPr>
          <p:nvPr/>
        </p:nvSpPr>
        <p:spPr>
          <a:xfrm>
            <a:off x="539552" y="3140968"/>
            <a:ext cx="6768752" cy="51356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7074E"/>
              </a:buClr>
              <a:buSzPts val="2800"/>
              <a:buFont typeface="Work Sans"/>
              <a:buNone/>
              <a:defRPr sz="2800" b="1" i="0" u="none" strike="noStrike" cap="none">
                <a:solidFill>
                  <a:srgbClr val="07074E"/>
                </a:solidFill>
                <a:latin typeface="Work Sans"/>
                <a:ea typeface="Work Sans"/>
                <a:cs typeface="Work Sans"/>
                <a:sym typeface="Work Sans"/>
              </a:defRPr>
            </a:lvl1pPr>
            <a:lvl2pPr marR="0" lvl="1"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2pPr>
            <a:lvl3pPr marR="0" lvl="2"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3pPr>
            <a:lvl4pPr marR="0" lvl="3"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4pPr>
            <a:lvl5pPr marR="0" lvl="4"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5pPr>
            <a:lvl6pPr marR="0" lvl="5"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6pPr>
            <a:lvl7pPr marR="0" lvl="6"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7pPr>
            <a:lvl8pPr marR="0" lvl="7"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8pPr>
            <a:lvl9pPr marR="0" lvl="8"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9pPr>
          </a:lstStyle>
          <a:p>
            <a:r>
              <a:rPr lang="en-US" sz="1800" dirty="0"/>
              <a:t>EURIPHI Network – benefits </a:t>
            </a:r>
            <a:endParaRPr lang="en-US" sz="1800" dirty="0">
              <a:highlight>
                <a:srgbClr val="FFFF00"/>
              </a:highlight>
            </a:endParaRPr>
          </a:p>
        </p:txBody>
      </p:sp>
      <p:sp>
        <p:nvSpPr>
          <p:cNvPr id="7" name="Shape 81">
            <a:extLst>
              <a:ext uri="{FF2B5EF4-FFF2-40B4-BE49-F238E27FC236}">
                <a16:creationId xmlns:a16="http://schemas.microsoft.com/office/drawing/2014/main" id="{9776ABBF-BA9F-4BB8-AF53-0F3A3534E05A}"/>
              </a:ext>
            </a:extLst>
          </p:cNvPr>
          <p:cNvSpPr txBox="1">
            <a:spLocks/>
          </p:cNvSpPr>
          <p:nvPr/>
        </p:nvSpPr>
        <p:spPr>
          <a:xfrm>
            <a:off x="611560" y="3645024"/>
            <a:ext cx="7776864" cy="9305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1pPr>
            <a:lvl2pPr marL="914400" marR="0" lvl="1"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2pPr>
            <a:lvl3pPr marL="1371600" marR="0" lvl="2"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3pPr>
            <a:lvl4pPr marL="1828800" marR="0" lvl="3"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4pPr>
            <a:lvl5pPr marL="2286000" marR="0" lvl="4"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5pPr>
            <a:lvl6pPr marL="2743200" marR="0" lvl="5"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6pPr>
            <a:lvl7pPr marL="3200400" marR="0" lvl="6"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7pPr>
            <a:lvl8pPr marL="3657600" marR="0" lvl="7"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8pPr>
            <a:lvl9pPr marL="4114800" marR="0" lvl="8" indent="-292100" algn="l" rtl="0">
              <a:lnSpc>
                <a:spcPct val="115000"/>
              </a:lnSpc>
              <a:spcBef>
                <a:spcPts val="1600"/>
              </a:spcBef>
              <a:spcAft>
                <a:spcPts val="160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9pPr>
          </a:lstStyle>
          <a:p>
            <a:pPr marL="285750" indent="-285750"/>
            <a:r>
              <a:rPr lang="en-US" sz="1600" dirty="0">
                <a:solidFill>
                  <a:srgbClr val="161544"/>
                </a:solidFill>
                <a:latin typeface="+mj-lt"/>
              </a:rPr>
              <a:t>Be informed of the latest innovation partnerships in procurement</a:t>
            </a:r>
          </a:p>
          <a:p>
            <a:pPr marL="285750" indent="-285750"/>
            <a:r>
              <a:rPr lang="en-US" sz="1600" dirty="0">
                <a:solidFill>
                  <a:srgbClr val="161544"/>
                </a:solidFill>
                <a:latin typeface="+mj-lt"/>
              </a:rPr>
              <a:t>Opportunity to exchange the latest insights in policies development and initiatives by regions/institutions and the European Commission and guide development of a framework of cooperation</a:t>
            </a:r>
          </a:p>
          <a:p>
            <a:pPr marL="285750" indent="-285750"/>
            <a:r>
              <a:rPr lang="en-US" sz="1600" dirty="0">
                <a:solidFill>
                  <a:srgbClr val="161544"/>
                </a:solidFill>
                <a:latin typeface="+mj-lt"/>
              </a:rPr>
              <a:t>Discuss concrete cross-border collaborative cooperation, </a:t>
            </a:r>
            <a:r>
              <a:rPr lang="en-US" sz="1600" dirty="0" err="1">
                <a:solidFill>
                  <a:srgbClr val="161544"/>
                </a:solidFill>
                <a:latin typeface="+mj-lt"/>
              </a:rPr>
              <a:t>indentify</a:t>
            </a:r>
            <a:r>
              <a:rPr lang="en-US" sz="1600" dirty="0">
                <a:solidFill>
                  <a:srgbClr val="161544"/>
                </a:solidFill>
                <a:latin typeface="+mj-lt"/>
              </a:rPr>
              <a:t> possible clusters of common shortcomings/unmet needs and apply future PPI/PCP Calls incl. EU Calls</a:t>
            </a:r>
          </a:p>
        </p:txBody>
      </p:sp>
      <p:pic>
        <p:nvPicPr>
          <p:cNvPr id="8" name="Picture 14">
            <a:extLst>
              <a:ext uri="{FF2B5EF4-FFF2-40B4-BE49-F238E27FC236}">
                <a16:creationId xmlns:a16="http://schemas.microsoft.com/office/drawing/2014/main" id="{C2D68AB2-EC12-4817-915C-1819E39599C2}"/>
              </a:ext>
            </a:extLst>
          </p:cNvPr>
          <p:cNvPicPr>
            <a:picLocks noChangeAspect="1" noChangeArrowheads="1"/>
          </p:cNvPicPr>
          <p:nvPr/>
        </p:nvPicPr>
        <p:blipFill>
          <a:blip r:embed="rId2" cstate="print">
            <a:alphaModFix amt="28000"/>
            <a:extLst>
              <a:ext uri="{28A0092B-C50C-407E-A947-70E740481C1C}">
                <a14:useLocalDpi xmlns:a14="http://schemas.microsoft.com/office/drawing/2010/main" val="0"/>
              </a:ext>
            </a:extLst>
          </a:blip>
          <a:stretch>
            <a:fillRect/>
          </a:stretch>
        </p:blipFill>
        <p:spPr bwMode="auto">
          <a:xfrm>
            <a:off x="35496" y="4797152"/>
            <a:ext cx="2121821" cy="998573"/>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42769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9">
            <a:extLst>
              <a:ext uri="{FF2B5EF4-FFF2-40B4-BE49-F238E27FC236}">
                <a16:creationId xmlns:a16="http://schemas.microsoft.com/office/drawing/2014/main" id="{52F9217F-B3AA-4044-9F68-6FC5FE2F7777}"/>
              </a:ext>
            </a:extLst>
          </p:cNvPr>
          <p:cNvSpPr txBox="1">
            <a:spLocks/>
          </p:cNvSpPr>
          <p:nvPr/>
        </p:nvSpPr>
        <p:spPr>
          <a:xfrm>
            <a:off x="251520" y="116632"/>
            <a:ext cx="6768752" cy="51356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7074E"/>
              </a:buClr>
              <a:buSzPts val="2800"/>
              <a:buFont typeface="Work Sans"/>
              <a:buNone/>
              <a:defRPr sz="2800" b="1" i="0" u="none" strike="noStrike" cap="none">
                <a:solidFill>
                  <a:srgbClr val="07074E"/>
                </a:solidFill>
                <a:latin typeface="Work Sans"/>
                <a:ea typeface="Work Sans"/>
                <a:cs typeface="Work Sans"/>
                <a:sym typeface="Work Sans"/>
              </a:defRPr>
            </a:lvl1pPr>
            <a:lvl2pPr marR="0" lvl="1"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2pPr>
            <a:lvl3pPr marR="0" lvl="2"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3pPr>
            <a:lvl4pPr marR="0" lvl="3"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4pPr>
            <a:lvl5pPr marR="0" lvl="4"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5pPr>
            <a:lvl6pPr marR="0" lvl="5"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6pPr>
            <a:lvl7pPr marR="0" lvl="6"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7pPr>
            <a:lvl8pPr marR="0" lvl="7"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8pPr>
            <a:lvl9pPr marR="0" lvl="8"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9pPr>
          </a:lstStyle>
          <a:p>
            <a:r>
              <a:rPr lang="en-US" sz="1800" dirty="0"/>
              <a:t>EURIPHI Deliverables </a:t>
            </a:r>
            <a:endParaRPr lang="en-US" sz="1800" dirty="0">
              <a:highlight>
                <a:srgbClr val="FFFF00"/>
              </a:highlight>
            </a:endParaRPr>
          </a:p>
        </p:txBody>
      </p:sp>
      <p:sp>
        <p:nvSpPr>
          <p:cNvPr id="5" name="Shape 81">
            <a:extLst>
              <a:ext uri="{FF2B5EF4-FFF2-40B4-BE49-F238E27FC236}">
                <a16:creationId xmlns:a16="http://schemas.microsoft.com/office/drawing/2014/main" id="{9776ABBF-BA9F-4BB8-AF53-0F3A3534E05A}"/>
              </a:ext>
            </a:extLst>
          </p:cNvPr>
          <p:cNvSpPr txBox="1">
            <a:spLocks/>
          </p:cNvSpPr>
          <p:nvPr/>
        </p:nvSpPr>
        <p:spPr>
          <a:xfrm>
            <a:off x="323528" y="620688"/>
            <a:ext cx="7776864" cy="9305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1pPr>
            <a:lvl2pPr marL="914400" marR="0" lvl="1"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2pPr>
            <a:lvl3pPr marL="1371600" marR="0" lvl="2"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3pPr>
            <a:lvl4pPr marL="1828800" marR="0" lvl="3"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4pPr>
            <a:lvl5pPr marL="2286000" marR="0" lvl="4"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5pPr>
            <a:lvl6pPr marL="2743200" marR="0" lvl="5"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6pPr>
            <a:lvl7pPr marL="3200400" marR="0" lvl="6"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7pPr>
            <a:lvl8pPr marL="3657600" marR="0" lvl="7"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8pPr>
            <a:lvl9pPr marL="4114800" marR="0" lvl="8" indent="-292100" algn="l" rtl="0">
              <a:lnSpc>
                <a:spcPct val="115000"/>
              </a:lnSpc>
              <a:spcBef>
                <a:spcPts val="1600"/>
              </a:spcBef>
              <a:spcAft>
                <a:spcPts val="160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9pPr>
          </a:lstStyle>
          <a:p>
            <a:pPr marL="342900" indent="-342900">
              <a:buFont typeface="+mj-lt"/>
              <a:buAutoNum type="arabicPeriod"/>
            </a:pPr>
            <a:r>
              <a:rPr lang="en-US" sz="1600" b="1" dirty="0">
                <a:solidFill>
                  <a:srgbClr val="283256"/>
                </a:solidFill>
                <a:latin typeface="+mj-lt"/>
              </a:rPr>
              <a:t>Build and ecosystem</a:t>
            </a:r>
          </a:p>
          <a:p>
            <a:pPr marL="800100" lvl="1" indent="-342900"/>
            <a:r>
              <a:rPr lang="en-US" sz="1600" dirty="0">
                <a:solidFill>
                  <a:srgbClr val="283256"/>
                </a:solidFill>
                <a:latin typeface="+mj-lt"/>
              </a:rPr>
              <a:t>EURIPHI </a:t>
            </a:r>
            <a:r>
              <a:rPr lang="en-US" sz="1600" u="sng" dirty="0">
                <a:solidFill>
                  <a:srgbClr val="283256"/>
                </a:solidFill>
                <a:latin typeface="+mj-lt"/>
              </a:rPr>
              <a:t>sustainable Community of Practice – “Value based PPI </a:t>
            </a:r>
            <a:r>
              <a:rPr lang="en-US" sz="1600" dirty="0">
                <a:solidFill>
                  <a:srgbClr val="283256"/>
                </a:solidFill>
                <a:latin typeface="+mj-lt"/>
              </a:rPr>
              <a:t>(Procurement Innovative Solutions) </a:t>
            </a:r>
            <a:r>
              <a:rPr lang="en-US" sz="1600" u="sng" dirty="0">
                <a:solidFill>
                  <a:srgbClr val="283256"/>
                </a:solidFill>
                <a:latin typeface="+mj-lt"/>
              </a:rPr>
              <a:t>and advisory board</a:t>
            </a:r>
          </a:p>
          <a:p>
            <a:pPr marL="800100" lvl="1" indent="-342900"/>
            <a:r>
              <a:rPr lang="en-US" sz="1600" dirty="0">
                <a:solidFill>
                  <a:srgbClr val="283256"/>
                </a:solidFill>
                <a:latin typeface="+mj-lt"/>
              </a:rPr>
              <a:t>EURIPHI </a:t>
            </a:r>
            <a:r>
              <a:rPr lang="en-US" sz="1600" u="sng" dirty="0">
                <a:solidFill>
                  <a:srgbClr val="283256"/>
                </a:solidFill>
                <a:latin typeface="+mj-lt"/>
              </a:rPr>
              <a:t>Network of (Regional) Health Authorities Representation - Payers</a:t>
            </a:r>
          </a:p>
          <a:p>
            <a:pPr marL="342900" indent="-342900">
              <a:buFont typeface="+mj-lt"/>
              <a:buAutoNum type="arabicPeriod"/>
            </a:pPr>
            <a:r>
              <a:rPr lang="en-US" sz="1600" b="1" dirty="0">
                <a:solidFill>
                  <a:srgbClr val="283256"/>
                </a:solidFill>
                <a:latin typeface="+mj-lt"/>
              </a:rPr>
              <a:t>Develop a common vision, understanding, tools and guidance</a:t>
            </a:r>
          </a:p>
          <a:p>
            <a:pPr marL="800100" lvl="1" indent="-342900"/>
            <a:r>
              <a:rPr lang="en-US" sz="1600" dirty="0">
                <a:solidFill>
                  <a:srgbClr val="283256"/>
                </a:solidFill>
                <a:latin typeface="+mj-lt"/>
              </a:rPr>
              <a:t>Develop </a:t>
            </a:r>
            <a:r>
              <a:rPr lang="en-US" sz="1600" u="sng" dirty="0">
                <a:solidFill>
                  <a:srgbClr val="283256"/>
                </a:solidFill>
                <a:latin typeface="+mj-lt"/>
              </a:rPr>
              <a:t>value based procurement of innovative solutions method</a:t>
            </a:r>
            <a:r>
              <a:rPr lang="en-US" sz="1600" dirty="0">
                <a:solidFill>
                  <a:srgbClr val="283256"/>
                </a:solidFill>
                <a:latin typeface="+mj-lt"/>
              </a:rPr>
              <a:t> (“Value Based PPI/PCP”)</a:t>
            </a:r>
          </a:p>
          <a:p>
            <a:pPr marL="800100" lvl="1" indent="-342900"/>
            <a:r>
              <a:rPr lang="en-US" sz="1600" dirty="0">
                <a:solidFill>
                  <a:srgbClr val="283256"/>
                </a:solidFill>
                <a:latin typeface="+mj-lt"/>
              </a:rPr>
              <a:t>Develop a </a:t>
            </a:r>
            <a:r>
              <a:rPr lang="en-US" sz="1600" u="sng" dirty="0">
                <a:solidFill>
                  <a:srgbClr val="283256"/>
                </a:solidFill>
                <a:latin typeface="+mj-lt"/>
              </a:rPr>
              <a:t>legal basis for Value drive cross-border procurement</a:t>
            </a:r>
            <a:r>
              <a:rPr lang="en-US" sz="1600" dirty="0">
                <a:solidFill>
                  <a:srgbClr val="283256"/>
                </a:solidFill>
                <a:latin typeface="+mj-lt"/>
              </a:rPr>
              <a:t> with local decision making and contracting fostering </a:t>
            </a:r>
            <a:r>
              <a:rPr lang="en-US" sz="1600" u="sng" dirty="0">
                <a:solidFill>
                  <a:srgbClr val="283256"/>
                </a:solidFill>
                <a:latin typeface="+mj-lt"/>
              </a:rPr>
              <a:t>innovation partnership</a:t>
            </a:r>
            <a:endParaRPr lang="en-US" sz="1600" dirty="0">
              <a:solidFill>
                <a:srgbClr val="283256"/>
              </a:solidFill>
              <a:latin typeface="+mj-lt"/>
            </a:endParaRPr>
          </a:p>
          <a:p>
            <a:pPr marL="800100" lvl="1" indent="-342900"/>
            <a:r>
              <a:rPr lang="en-US" sz="1600" dirty="0">
                <a:solidFill>
                  <a:srgbClr val="283256"/>
                </a:solidFill>
                <a:latin typeface="+mj-lt"/>
              </a:rPr>
              <a:t>Application</a:t>
            </a:r>
          </a:p>
          <a:p>
            <a:pPr marL="1257300" lvl="2" indent="-342900"/>
            <a:r>
              <a:rPr lang="en-US" sz="1600" dirty="0">
                <a:solidFill>
                  <a:srgbClr val="283256"/>
                </a:solidFill>
                <a:latin typeface="+mj-lt"/>
              </a:rPr>
              <a:t>Patient centered integrated care innovation solution</a:t>
            </a:r>
          </a:p>
          <a:p>
            <a:pPr marL="1257300" lvl="2" indent="-342900"/>
            <a:r>
              <a:rPr lang="en-US" sz="1600" dirty="0">
                <a:solidFill>
                  <a:srgbClr val="283256"/>
                </a:solidFill>
                <a:latin typeface="+mj-lt"/>
              </a:rPr>
              <a:t>Use rapid diagnostic in clinical pathways of hospital acquired at ICU and ventilator acquires infection diagnosis and antibiotic stewardship</a:t>
            </a:r>
          </a:p>
        </p:txBody>
      </p:sp>
    </p:spTree>
    <p:extLst>
      <p:ext uri="{BB962C8B-B14F-4D97-AF65-F5344CB8AC3E}">
        <p14:creationId xmlns:p14="http://schemas.microsoft.com/office/powerpoint/2010/main" val="121953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F537A-424D-4F4E-8E7D-0C3219DA7756}"/>
              </a:ext>
            </a:extLst>
          </p:cNvPr>
          <p:cNvSpPr>
            <a:spLocks noGrp="1"/>
          </p:cNvSpPr>
          <p:nvPr>
            <p:ph type="title"/>
          </p:nvPr>
        </p:nvSpPr>
        <p:spPr>
          <a:xfrm>
            <a:off x="1032668" y="-27384"/>
            <a:ext cx="7078663" cy="1143000"/>
          </a:xfrm>
        </p:spPr>
        <p:txBody>
          <a:bodyPr/>
          <a:lstStyle/>
          <a:p>
            <a:r>
              <a:rPr lang="fr-BE" dirty="0">
                <a:latin typeface="+mn-lt"/>
                <a:cs typeface="Calibri (Light)"/>
              </a:rPr>
              <a:t>What is EUREGHA?</a:t>
            </a:r>
            <a:endParaRPr lang="en-GB" dirty="0">
              <a:latin typeface="+mn-lt"/>
              <a:cs typeface="Calibri (Light)"/>
            </a:endParaRPr>
          </a:p>
        </p:txBody>
      </p:sp>
      <p:sp>
        <p:nvSpPr>
          <p:cNvPr id="10" name="Oval 9">
            <a:extLst>
              <a:ext uri="{FF2B5EF4-FFF2-40B4-BE49-F238E27FC236}">
                <a16:creationId xmlns:a16="http://schemas.microsoft.com/office/drawing/2014/main" id="{80362E0D-93C4-462A-86F3-04576E2298A2}"/>
              </a:ext>
            </a:extLst>
          </p:cNvPr>
          <p:cNvSpPr/>
          <p:nvPr/>
        </p:nvSpPr>
        <p:spPr>
          <a:xfrm>
            <a:off x="3654220" y="1473118"/>
            <a:ext cx="1779320" cy="1767949"/>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98D6B74-FEBC-489A-BCD6-A71D4C6C65D4}"/>
              </a:ext>
            </a:extLst>
          </p:cNvPr>
          <p:cNvSpPr/>
          <p:nvPr/>
        </p:nvSpPr>
        <p:spPr>
          <a:xfrm>
            <a:off x="6363491" y="2422023"/>
            <a:ext cx="2416612" cy="391628"/>
          </a:xfrm>
          <a:prstGeom prst="rect">
            <a:avLst/>
          </a:prstGeom>
          <a:solidFill>
            <a:srgbClr val="5064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72000" bIns="72000" rtlCol="0" anchor="ctr">
            <a:spAutoFit/>
          </a:bodyPr>
          <a:lstStyle/>
          <a:p>
            <a:pPr algn="ctr">
              <a:spcAft>
                <a:spcPts val="0"/>
              </a:spcAft>
              <a:tabLst>
                <a:tab pos="900430" algn="l"/>
              </a:tabLst>
            </a:pPr>
            <a:r>
              <a:rPr lang="en-US" sz="1600" b="1" dirty="0">
                <a:solidFill>
                  <a:srgbClr val="FFFFFF"/>
                </a:solidFill>
                <a:latin typeface="Arial" panose="020B0604020202020204" pitchFamily="34" charset="0"/>
              </a:rPr>
              <a:t>INTEGRATED CARE </a:t>
            </a:r>
          </a:p>
        </p:txBody>
      </p:sp>
      <p:sp>
        <p:nvSpPr>
          <p:cNvPr id="13" name="Rectangle 12">
            <a:extLst>
              <a:ext uri="{FF2B5EF4-FFF2-40B4-BE49-F238E27FC236}">
                <a16:creationId xmlns:a16="http://schemas.microsoft.com/office/drawing/2014/main" id="{8760314C-E56B-4518-9083-46B5D59C5A3B}"/>
              </a:ext>
            </a:extLst>
          </p:cNvPr>
          <p:cNvSpPr/>
          <p:nvPr/>
        </p:nvSpPr>
        <p:spPr>
          <a:xfrm>
            <a:off x="6371578" y="3544688"/>
            <a:ext cx="2422297" cy="637849"/>
          </a:xfrm>
          <a:prstGeom prst="rect">
            <a:avLst/>
          </a:prstGeom>
          <a:solidFill>
            <a:srgbClr val="5064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72000" bIns="72000" rtlCol="0" anchor="ctr">
            <a:spAutoFit/>
          </a:bodyPr>
          <a:lstStyle/>
          <a:p>
            <a:pPr algn="ctr">
              <a:spcAft>
                <a:spcPts val="0"/>
              </a:spcAft>
              <a:tabLst>
                <a:tab pos="900430" algn="l"/>
              </a:tabLst>
            </a:pPr>
            <a:r>
              <a:rPr lang="en-US" sz="1600" b="1" dirty="0">
                <a:solidFill>
                  <a:srgbClr val="FFFFFF"/>
                </a:solidFill>
                <a:latin typeface="Arial" panose="020B0604020202020204" pitchFamily="34" charset="0"/>
              </a:rPr>
              <a:t>VALUE-BASED APPROACH</a:t>
            </a:r>
            <a:endParaRPr lang="en-GB" sz="1600" b="1" dirty="0">
              <a:solidFill>
                <a:srgbClr val="FFFFFF"/>
              </a:solidFill>
              <a:latin typeface="Arial" panose="020B0604020202020204" pitchFamily="34" charset="0"/>
            </a:endParaRPr>
          </a:p>
        </p:txBody>
      </p:sp>
      <p:sp>
        <p:nvSpPr>
          <p:cNvPr id="15" name="Rectangle 14">
            <a:extLst>
              <a:ext uri="{FF2B5EF4-FFF2-40B4-BE49-F238E27FC236}">
                <a16:creationId xmlns:a16="http://schemas.microsoft.com/office/drawing/2014/main" id="{4F3FFF65-A492-4D1B-AD01-8272113BD980}"/>
              </a:ext>
            </a:extLst>
          </p:cNvPr>
          <p:cNvSpPr/>
          <p:nvPr/>
        </p:nvSpPr>
        <p:spPr>
          <a:xfrm>
            <a:off x="6371578" y="2884566"/>
            <a:ext cx="2422297" cy="637849"/>
          </a:xfrm>
          <a:prstGeom prst="rect">
            <a:avLst/>
          </a:prstGeom>
          <a:solidFill>
            <a:srgbClr val="5064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72000" bIns="72000" rtlCol="0" anchor="ctr">
            <a:spAutoFit/>
          </a:bodyPr>
          <a:lstStyle/>
          <a:p>
            <a:pPr algn="ctr">
              <a:spcAft>
                <a:spcPts val="0"/>
              </a:spcAft>
              <a:tabLst>
                <a:tab pos="900430" algn="l"/>
              </a:tabLst>
            </a:pPr>
            <a:r>
              <a:rPr lang="en-US" sz="1600" b="1" dirty="0">
                <a:solidFill>
                  <a:srgbClr val="FFFFFF"/>
                </a:solidFill>
                <a:latin typeface="Arial" panose="020B0604020202020204" pitchFamily="34" charset="0"/>
              </a:rPr>
              <a:t>HEALTH PROMOTION &amp; PREVENTION</a:t>
            </a:r>
            <a:endParaRPr lang="en-GB" sz="1600" b="1" dirty="0">
              <a:solidFill>
                <a:srgbClr val="FFFFFF"/>
              </a:solidFill>
              <a:latin typeface="Arial" panose="020B0604020202020204" pitchFamily="34" charset="0"/>
            </a:endParaRPr>
          </a:p>
        </p:txBody>
      </p:sp>
      <p:sp>
        <p:nvSpPr>
          <p:cNvPr id="16" name="Rectangle 15">
            <a:extLst>
              <a:ext uri="{FF2B5EF4-FFF2-40B4-BE49-F238E27FC236}">
                <a16:creationId xmlns:a16="http://schemas.microsoft.com/office/drawing/2014/main" id="{6B9F513E-0652-4277-90A8-3BA950480083}"/>
              </a:ext>
            </a:extLst>
          </p:cNvPr>
          <p:cNvSpPr/>
          <p:nvPr/>
        </p:nvSpPr>
        <p:spPr>
          <a:xfrm>
            <a:off x="6371578" y="752562"/>
            <a:ext cx="2422297" cy="637849"/>
          </a:xfrm>
          <a:prstGeom prst="rect">
            <a:avLst/>
          </a:prstGeom>
          <a:solidFill>
            <a:srgbClr val="5064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72000" bIns="72000" rtlCol="0" anchor="ctr">
            <a:spAutoFit/>
          </a:bodyPr>
          <a:lstStyle/>
          <a:p>
            <a:pPr algn="ctr">
              <a:spcAft>
                <a:spcPts val="0"/>
              </a:spcAft>
              <a:tabLst>
                <a:tab pos="900430" algn="l"/>
              </a:tabLst>
            </a:pPr>
            <a:r>
              <a:rPr lang="en-US" sz="1600" b="1" dirty="0">
                <a:solidFill>
                  <a:srgbClr val="FFFFFF"/>
                </a:solidFill>
                <a:latin typeface="Arial" panose="020B0604020202020204" pitchFamily="34" charset="0"/>
              </a:rPr>
              <a:t>CROSS-BORDER HEALTHCARE</a:t>
            </a:r>
            <a:endParaRPr lang="en-GB" sz="1600" b="1" dirty="0">
              <a:solidFill>
                <a:srgbClr val="FFFFFF"/>
              </a:solidFill>
              <a:latin typeface="Arial" panose="020B0604020202020204" pitchFamily="34" charset="0"/>
            </a:endParaRPr>
          </a:p>
        </p:txBody>
      </p:sp>
      <p:sp>
        <p:nvSpPr>
          <p:cNvPr id="17" name="Rectangle 16">
            <a:extLst>
              <a:ext uri="{FF2B5EF4-FFF2-40B4-BE49-F238E27FC236}">
                <a16:creationId xmlns:a16="http://schemas.microsoft.com/office/drawing/2014/main" id="{F11031FD-332D-44DF-A9D5-FDB154DD0ED4}"/>
              </a:ext>
            </a:extLst>
          </p:cNvPr>
          <p:cNvSpPr/>
          <p:nvPr/>
        </p:nvSpPr>
        <p:spPr>
          <a:xfrm>
            <a:off x="6371578" y="1965464"/>
            <a:ext cx="2422297" cy="391628"/>
          </a:xfrm>
          <a:prstGeom prst="rect">
            <a:avLst/>
          </a:prstGeom>
          <a:solidFill>
            <a:srgbClr val="5064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72000" bIns="72000" rtlCol="0" anchor="ctr">
            <a:spAutoFit/>
          </a:bodyPr>
          <a:lstStyle/>
          <a:p>
            <a:pPr algn="ctr">
              <a:spcAft>
                <a:spcPts val="0"/>
              </a:spcAft>
              <a:tabLst>
                <a:tab pos="900430" algn="l"/>
              </a:tabLst>
            </a:pPr>
            <a:r>
              <a:rPr lang="en-US" sz="1600" b="1" dirty="0">
                <a:solidFill>
                  <a:srgbClr val="FFFFFF"/>
                </a:solidFill>
                <a:latin typeface="Arial" panose="020B0604020202020204" pitchFamily="34" charset="0"/>
              </a:rPr>
              <a:t>e-HEALTH</a:t>
            </a:r>
            <a:endParaRPr lang="en-GB" sz="1600" b="1" dirty="0">
              <a:solidFill>
                <a:srgbClr val="FFFFFF"/>
              </a:solidFill>
              <a:latin typeface="Arial" panose="020B0604020202020204" pitchFamily="34" charset="0"/>
            </a:endParaRPr>
          </a:p>
        </p:txBody>
      </p:sp>
      <p:cxnSp>
        <p:nvCxnSpPr>
          <p:cNvPr id="19" name="Straight Arrow Connector 18">
            <a:extLst>
              <a:ext uri="{FF2B5EF4-FFF2-40B4-BE49-F238E27FC236}">
                <a16:creationId xmlns:a16="http://schemas.microsoft.com/office/drawing/2014/main" id="{CFC224DF-0508-4716-A61C-54918BCA9441}"/>
              </a:ext>
            </a:extLst>
          </p:cNvPr>
          <p:cNvCxnSpPr>
            <a:cxnSpLocks/>
          </p:cNvCxnSpPr>
          <p:nvPr/>
        </p:nvCxnSpPr>
        <p:spPr>
          <a:xfrm flipV="1">
            <a:off x="5229705" y="1120555"/>
            <a:ext cx="1066093" cy="499923"/>
          </a:xfrm>
          <a:prstGeom prst="straightConnector1">
            <a:avLst/>
          </a:prstGeom>
          <a:ln w="76200">
            <a:solidFill>
              <a:srgbClr val="85990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85AD752-C0CC-4E47-8C9D-95D064645973}"/>
              </a:ext>
            </a:extLst>
          </p:cNvPr>
          <p:cNvCxnSpPr>
            <a:cxnSpLocks/>
          </p:cNvCxnSpPr>
          <p:nvPr/>
        </p:nvCxnSpPr>
        <p:spPr>
          <a:xfrm>
            <a:off x="5501232" y="2492382"/>
            <a:ext cx="794566" cy="111351"/>
          </a:xfrm>
          <a:prstGeom prst="straightConnector1">
            <a:avLst/>
          </a:prstGeom>
          <a:ln w="76200">
            <a:solidFill>
              <a:srgbClr val="85990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43E5A55-0640-4980-ABE7-1A4D76CCCDEC}"/>
              </a:ext>
            </a:extLst>
          </p:cNvPr>
          <p:cNvCxnSpPr>
            <a:cxnSpLocks/>
          </p:cNvCxnSpPr>
          <p:nvPr/>
        </p:nvCxnSpPr>
        <p:spPr>
          <a:xfrm flipV="1">
            <a:off x="5405180" y="1650987"/>
            <a:ext cx="890618" cy="213219"/>
          </a:xfrm>
          <a:prstGeom prst="straightConnector1">
            <a:avLst/>
          </a:prstGeom>
          <a:ln w="76200">
            <a:solidFill>
              <a:srgbClr val="85990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3974238-0EC1-4B5F-87C4-FB9D3F17AA2F}"/>
              </a:ext>
            </a:extLst>
          </p:cNvPr>
          <p:cNvCxnSpPr>
            <a:cxnSpLocks/>
          </p:cNvCxnSpPr>
          <p:nvPr/>
        </p:nvCxnSpPr>
        <p:spPr>
          <a:xfrm flipH="1" flipV="1">
            <a:off x="2814232" y="1987193"/>
            <a:ext cx="729970" cy="163935"/>
          </a:xfrm>
          <a:prstGeom prst="straightConnector1">
            <a:avLst/>
          </a:prstGeom>
          <a:ln w="76200">
            <a:solidFill>
              <a:srgbClr val="85990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A31EB14-1BFC-4505-869B-9E6D6948C920}"/>
              </a:ext>
            </a:extLst>
          </p:cNvPr>
          <p:cNvCxnSpPr>
            <a:cxnSpLocks/>
          </p:cNvCxnSpPr>
          <p:nvPr/>
        </p:nvCxnSpPr>
        <p:spPr>
          <a:xfrm flipH="1" flipV="1">
            <a:off x="2897218" y="977069"/>
            <a:ext cx="986011" cy="619005"/>
          </a:xfrm>
          <a:prstGeom prst="straightConnector1">
            <a:avLst/>
          </a:prstGeom>
          <a:ln w="76200">
            <a:solidFill>
              <a:srgbClr val="859906"/>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B21418B-21D3-4231-B080-206A79DA9636}"/>
              </a:ext>
            </a:extLst>
          </p:cNvPr>
          <p:cNvSpPr/>
          <p:nvPr/>
        </p:nvSpPr>
        <p:spPr>
          <a:xfrm>
            <a:off x="3275856" y="3986681"/>
            <a:ext cx="2340304" cy="430887"/>
          </a:xfrm>
          <a:prstGeom prst="rect">
            <a:avLst/>
          </a:prstGeom>
        </p:spPr>
        <p:txBody>
          <a:bodyPr wrap="none">
            <a:spAutoFit/>
          </a:bodyPr>
          <a:lstStyle/>
          <a:p>
            <a:pPr algn="ctr"/>
            <a:r>
              <a:rPr lang="en-GB" sz="2200" dirty="0">
                <a:solidFill>
                  <a:srgbClr val="859906"/>
                </a:solidFill>
                <a:latin typeface="Calibri"/>
                <a:cs typeface="Calibri"/>
              </a:rPr>
              <a:t>15 FULL MEMBERS </a:t>
            </a:r>
          </a:p>
        </p:txBody>
      </p:sp>
      <p:pic>
        <p:nvPicPr>
          <p:cNvPr id="35" name="Picture 34">
            <a:extLst>
              <a:ext uri="{FF2B5EF4-FFF2-40B4-BE49-F238E27FC236}">
                <a16:creationId xmlns:a16="http://schemas.microsoft.com/office/drawing/2014/main" id="{A85BAF31-BFAC-4166-819A-ED83D2476995}"/>
              </a:ext>
            </a:extLst>
          </p:cNvPr>
          <p:cNvPicPr>
            <a:picLocks noChangeAspect="1"/>
          </p:cNvPicPr>
          <p:nvPr/>
        </p:nvPicPr>
        <p:blipFill rotWithShape="1">
          <a:blip r:embed="rId4"/>
          <a:srcRect l="6250"/>
          <a:stretch/>
        </p:blipFill>
        <p:spPr>
          <a:xfrm>
            <a:off x="486887" y="4307245"/>
            <a:ext cx="990581" cy="756506"/>
          </a:xfrm>
          <a:prstGeom prst="rect">
            <a:avLst/>
          </a:prstGeom>
        </p:spPr>
      </p:pic>
      <p:pic>
        <p:nvPicPr>
          <p:cNvPr id="36" name="Picture 35">
            <a:extLst>
              <a:ext uri="{FF2B5EF4-FFF2-40B4-BE49-F238E27FC236}">
                <a16:creationId xmlns:a16="http://schemas.microsoft.com/office/drawing/2014/main" id="{86149464-3506-4588-97DC-CE8EB4C6D499}"/>
              </a:ext>
            </a:extLst>
          </p:cNvPr>
          <p:cNvPicPr>
            <a:picLocks noChangeAspect="1"/>
          </p:cNvPicPr>
          <p:nvPr/>
        </p:nvPicPr>
        <p:blipFill>
          <a:blip r:embed="rId5"/>
          <a:stretch>
            <a:fillRect/>
          </a:stretch>
        </p:blipFill>
        <p:spPr>
          <a:xfrm>
            <a:off x="1661994" y="4463764"/>
            <a:ext cx="931083" cy="599988"/>
          </a:xfrm>
          <a:prstGeom prst="rect">
            <a:avLst/>
          </a:prstGeom>
        </p:spPr>
      </p:pic>
      <p:pic>
        <p:nvPicPr>
          <p:cNvPr id="37" name="Picture 36">
            <a:extLst>
              <a:ext uri="{FF2B5EF4-FFF2-40B4-BE49-F238E27FC236}">
                <a16:creationId xmlns:a16="http://schemas.microsoft.com/office/drawing/2014/main" id="{D717B3A4-8688-48B0-A934-9B6E55A4D961}"/>
              </a:ext>
            </a:extLst>
          </p:cNvPr>
          <p:cNvPicPr>
            <a:picLocks noChangeAspect="1"/>
          </p:cNvPicPr>
          <p:nvPr/>
        </p:nvPicPr>
        <p:blipFill>
          <a:blip r:embed="rId6"/>
          <a:stretch>
            <a:fillRect/>
          </a:stretch>
        </p:blipFill>
        <p:spPr>
          <a:xfrm>
            <a:off x="2782186" y="4578692"/>
            <a:ext cx="962467" cy="474773"/>
          </a:xfrm>
          <a:prstGeom prst="rect">
            <a:avLst/>
          </a:prstGeom>
        </p:spPr>
      </p:pic>
      <p:pic>
        <p:nvPicPr>
          <p:cNvPr id="38" name="Picture 37">
            <a:extLst>
              <a:ext uri="{FF2B5EF4-FFF2-40B4-BE49-F238E27FC236}">
                <a16:creationId xmlns:a16="http://schemas.microsoft.com/office/drawing/2014/main" id="{75EDD0F6-A8F0-41ED-A0DF-A8505E66DD4E}"/>
              </a:ext>
            </a:extLst>
          </p:cNvPr>
          <p:cNvPicPr>
            <a:picLocks noChangeAspect="1"/>
          </p:cNvPicPr>
          <p:nvPr/>
        </p:nvPicPr>
        <p:blipFill>
          <a:blip r:embed="rId7"/>
          <a:stretch>
            <a:fillRect/>
          </a:stretch>
        </p:blipFill>
        <p:spPr>
          <a:xfrm>
            <a:off x="3950224" y="4484782"/>
            <a:ext cx="962467" cy="568684"/>
          </a:xfrm>
          <a:prstGeom prst="rect">
            <a:avLst/>
          </a:prstGeom>
        </p:spPr>
      </p:pic>
      <p:pic>
        <p:nvPicPr>
          <p:cNvPr id="39" name="Picture 38">
            <a:extLst>
              <a:ext uri="{FF2B5EF4-FFF2-40B4-BE49-F238E27FC236}">
                <a16:creationId xmlns:a16="http://schemas.microsoft.com/office/drawing/2014/main" id="{FEA71875-DB84-4081-AEB2-6A1376D2DDCD}"/>
              </a:ext>
            </a:extLst>
          </p:cNvPr>
          <p:cNvPicPr>
            <a:picLocks noChangeAspect="1"/>
          </p:cNvPicPr>
          <p:nvPr/>
        </p:nvPicPr>
        <p:blipFill>
          <a:blip r:embed="rId8"/>
          <a:stretch>
            <a:fillRect/>
          </a:stretch>
        </p:blipFill>
        <p:spPr>
          <a:xfrm>
            <a:off x="8255365" y="4371931"/>
            <a:ext cx="742774" cy="850418"/>
          </a:xfrm>
          <a:prstGeom prst="rect">
            <a:avLst/>
          </a:prstGeom>
        </p:spPr>
      </p:pic>
      <p:pic>
        <p:nvPicPr>
          <p:cNvPr id="40" name="Picture 39">
            <a:extLst>
              <a:ext uri="{FF2B5EF4-FFF2-40B4-BE49-F238E27FC236}">
                <a16:creationId xmlns:a16="http://schemas.microsoft.com/office/drawing/2014/main" id="{2C03688D-8EDE-4AFC-9478-DE8D4CF36237}"/>
              </a:ext>
            </a:extLst>
          </p:cNvPr>
          <p:cNvPicPr>
            <a:picLocks noChangeAspect="1"/>
          </p:cNvPicPr>
          <p:nvPr/>
        </p:nvPicPr>
        <p:blipFill>
          <a:blip r:embed="rId9"/>
          <a:stretch>
            <a:fillRect/>
          </a:stretch>
        </p:blipFill>
        <p:spPr>
          <a:xfrm>
            <a:off x="5494880" y="5215956"/>
            <a:ext cx="1001207" cy="518203"/>
          </a:xfrm>
          <a:prstGeom prst="rect">
            <a:avLst/>
          </a:prstGeom>
        </p:spPr>
      </p:pic>
      <p:pic>
        <p:nvPicPr>
          <p:cNvPr id="41" name="Picture 40">
            <a:extLst>
              <a:ext uri="{FF2B5EF4-FFF2-40B4-BE49-F238E27FC236}">
                <a16:creationId xmlns:a16="http://schemas.microsoft.com/office/drawing/2014/main" id="{12E9D62C-7F73-4565-A05C-A55748692B1F}"/>
              </a:ext>
            </a:extLst>
          </p:cNvPr>
          <p:cNvPicPr>
            <a:picLocks noChangeAspect="1"/>
          </p:cNvPicPr>
          <p:nvPr/>
        </p:nvPicPr>
        <p:blipFill>
          <a:blip r:embed="rId10"/>
          <a:stretch>
            <a:fillRect/>
          </a:stretch>
        </p:blipFill>
        <p:spPr>
          <a:xfrm>
            <a:off x="6944854" y="4189739"/>
            <a:ext cx="1115910" cy="1094373"/>
          </a:xfrm>
          <a:prstGeom prst="rect">
            <a:avLst/>
          </a:prstGeom>
        </p:spPr>
      </p:pic>
      <p:pic>
        <p:nvPicPr>
          <p:cNvPr id="42" name="Picture 41">
            <a:extLst>
              <a:ext uri="{FF2B5EF4-FFF2-40B4-BE49-F238E27FC236}">
                <a16:creationId xmlns:a16="http://schemas.microsoft.com/office/drawing/2014/main" id="{DA1DDB04-7583-46E6-A3D9-0E2D430823B6}"/>
              </a:ext>
            </a:extLst>
          </p:cNvPr>
          <p:cNvPicPr>
            <a:picLocks noChangeAspect="1"/>
          </p:cNvPicPr>
          <p:nvPr/>
        </p:nvPicPr>
        <p:blipFill>
          <a:blip r:embed="rId11"/>
          <a:stretch>
            <a:fillRect/>
          </a:stretch>
        </p:blipFill>
        <p:spPr>
          <a:xfrm>
            <a:off x="510262" y="5308338"/>
            <a:ext cx="988622" cy="443469"/>
          </a:xfrm>
          <a:prstGeom prst="rect">
            <a:avLst/>
          </a:prstGeom>
        </p:spPr>
      </p:pic>
      <p:pic>
        <p:nvPicPr>
          <p:cNvPr id="43" name="Picture 42">
            <a:extLst>
              <a:ext uri="{FF2B5EF4-FFF2-40B4-BE49-F238E27FC236}">
                <a16:creationId xmlns:a16="http://schemas.microsoft.com/office/drawing/2014/main" id="{5479391C-BC19-4A7C-8209-3837569D936A}"/>
              </a:ext>
            </a:extLst>
          </p:cNvPr>
          <p:cNvPicPr>
            <a:picLocks noChangeAspect="1"/>
          </p:cNvPicPr>
          <p:nvPr/>
        </p:nvPicPr>
        <p:blipFill>
          <a:blip r:embed="rId12"/>
          <a:stretch>
            <a:fillRect/>
          </a:stretch>
        </p:blipFill>
        <p:spPr>
          <a:xfrm>
            <a:off x="5109812" y="4531948"/>
            <a:ext cx="740674" cy="599987"/>
          </a:xfrm>
          <a:prstGeom prst="rect">
            <a:avLst/>
          </a:prstGeom>
        </p:spPr>
      </p:pic>
      <p:pic>
        <p:nvPicPr>
          <p:cNvPr id="44" name="Picture 43">
            <a:extLst>
              <a:ext uri="{FF2B5EF4-FFF2-40B4-BE49-F238E27FC236}">
                <a16:creationId xmlns:a16="http://schemas.microsoft.com/office/drawing/2014/main" id="{84851156-B504-4D5C-8EB2-B32236E57A83}"/>
              </a:ext>
            </a:extLst>
          </p:cNvPr>
          <p:cNvPicPr>
            <a:picLocks noChangeAspect="1"/>
          </p:cNvPicPr>
          <p:nvPr/>
        </p:nvPicPr>
        <p:blipFill>
          <a:blip r:embed="rId13"/>
          <a:stretch>
            <a:fillRect/>
          </a:stretch>
        </p:blipFill>
        <p:spPr>
          <a:xfrm>
            <a:off x="1768927" y="5203991"/>
            <a:ext cx="936314" cy="547816"/>
          </a:xfrm>
          <a:prstGeom prst="rect">
            <a:avLst/>
          </a:prstGeom>
        </p:spPr>
      </p:pic>
      <p:pic>
        <p:nvPicPr>
          <p:cNvPr id="45" name="Picture 44">
            <a:extLst>
              <a:ext uri="{FF2B5EF4-FFF2-40B4-BE49-F238E27FC236}">
                <a16:creationId xmlns:a16="http://schemas.microsoft.com/office/drawing/2014/main" id="{7AF27004-F56E-449B-A320-02626F4300A3}"/>
              </a:ext>
            </a:extLst>
          </p:cNvPr>
          <p:cNvPicPr>
            <a:picLocks noChangeAspect="1"/>
          </p:cNvPicPr>
          <p:nvPr/>
        </p:nvPicPr>
        <p:blipFill>
          <a:blip r:embed="rId14"/>
          <a:stretch>
            <a:fillRect/>
          </a:stretch>
        </p:blipFill>
        <p:spPr>
          <a:xfrm>
            <a:off x="6799671" y="5297904"/>
            <a:ext cx="925852" cy="453904"/>
          </a:xfrm>
          <a:prstGeom prst="rect">
            <a:avLst/>
          </a:prstGeom>
        </p:spPr>
      </p:pic>
      <p:pic>
        <p:nvPicPr>
          <p:cNvPr id="46" name="Picture 45">
            <a:extLst>
              <a:ext uri="{FF2B5EF4-FFF2-40B4-BE49-F238E27FC236}">
                <a16:creationId xmlns:a16="http://schemas.microsoft.com/office/drawing/2014/main" id="{DB5CCDE7-91C4-43BE-94E8-3E39C4750A87}"/>
              </a:ext>
            </a:extLst>
          </p:cNvPr>
          <p:cNvPicPr>
            <a:picLocks noChangeAspect="1"/>
          </p:cNvPicPr>
          <p:nvPr/>
        </p:nvPicPr>
        <p:blipFill>
          <a:blip r:embed="rId15"/>
          <a:stretch>
            <a:fillRect/>
          </a:stretch>
        </p:blipFill>
        <p:spPr>
          <a:xfrm>
            <a:off x="6115952" y="4400089"/>
            <a:ext cx="740674" cy="700767"/>
          </a:xfrm>
          <a:prstGeom prst="rect">
            <a:avLst/>
          </a:prstGeom>
        </p:spPr>
      </p:pic>
      <p:pic>
        <p:nvPicPr>
          <p:cNvPr id="47" name="Picture 46">
            <a:extLst>
              <a:ext uri="{FF2B5EF4-FFF2-40B4-BE49-F238E27FC236}">
                <a16:creationId xmlns:a16="http://schemas.microsoft.com/office/drawing/2014/main" id="{9F883F4C-B131-46A0-9200-3E5334B93C1A}"/>
              </a:ext>
            </a:extLst>
          </p:cNvPr>
          <p:cNvPicPr>
            <a:picLocks noChangeAspect="1"/>
          </p:cNvPicPr>
          <p:nvPr/>
        </p:nvPicPr>
        <p:blipFill>
          <a:blip r:embed="rId16"/>
          <a:stretch>
            <a:fillRect/>
          </a:stretch>
        </p:blipFill>
        <p:spPr>
          <a:xfrm>
            <a:off x="8017231" y="5291314"/>
            <a:ext cx="925852" cy="370428"/>
          </a:xfrm>
          <a:prstGeom prst="rect">
            <a:avLst/>
          </a:prstGeom>
        </p:spPr>
      </p:pic>
      <p:pic>
        <p:nvPicPr>
          <p:cNvPr id="48" name="Picture 47">
            <a:extLst>
              <a:ext uri="{FF2B5EF4-FFF2-40B4-BE49-F238E27FC236}">
                <a16:creationId xmlns:a16="http://schemas.microsoft.com/office/drawing/2014/main" id="{B889BE3C-DCDE-4FEE-B633-37B8045E8A7C}"/>
              </a:ext>
            </a:extLst>
          </p:cNvPr>
          <p:cNvPicPr>
            <a:picLocks noChangeAspect="1"/>
          </p:cNvPicPr>
          <p:nvPr/>
        </p:nvPicPr>
        <p:blipFill>
          <a:blip r:embed="rId17"/>
          <a:stretch>
            <a:fillRect/>
          </a:stretch>
        </p:blipFill>
        <p:spPr>
          <a:xfrm>
            <a:off x="3014916" y="5279662"/>
            <a:ext cx="868313" cy="375645"/>
          </a:xfrm>
          <a:prstGeom prst="rect">
            <a:avLst/>
          </a:prstGeom>
        </p:spPr>
      </p:pic>
      <p:pic>
        <p:nvPicPr>
          <p:cNvPr id="49" name="Picture 48">
            <a:extLst>
              <a:ext uri="{FF2B5EF4-FFF2-40B4-BE49-F238E27FC236}">
                <a16:creationId xmlns:a16="http://schemas.microsoft.com/office/drawing/2014/main" id="{2327ABAE-1A47-4C32-8F18-77423C5680E2}"/>
              </a:ext>
            </a:extLst>
          </p:cNvPr>
          <p:cNvPicPr>
            <a:picLocks noChangeAspect="1"/>
          </p:cNvPicPr>
          <p:nvPr/>
        </p:nvPicPr>
        <p:blipFill>
          <a:blip r:embed="rId18"/>
          <a:stretch>
            <a:fillRect/>
          </a:stretch>
        </p:blipFill>
        <p:spPr>
          <a:xfrm>
            <a:off x="4183210" y="4973982"/>
            <a:ext cx="860853" cy="780126"/>
          </a:xfrm>
          <a:prstGeom prst="rect">
            <a:avLst/>
          </a:prstGeom>
        </p:spPr>
      </p:pic>
      <p:cxnSp>
        <p:nvCxnSpPr>
          <p:cNvPr id="60" name="Straight Arrow Connector 59">
            <a:extLst>
              <a:ext uri="{FF2B5EF4-FFF2-40B4-BE49-F238E27FC236}">
                <a16:creationId xmlns:a16="http://schemas.microsoft.com/office/drawing/2014/main" id="{BC723F51-981A-4148-A77A-D7B7A17E08D0}"/>
              </a:ext>
            </a:extLst>
          </p:cNvPr>
          <p:cNvCxnSpPr>
            <a:cxnSpLocks/>
          </p:cNvCxnSpPr>
          <p:nvPr/>
        </p:nvCxnSpPr>
        <p:spPr>
          <a:xfrm>
            <a:off x="5402856" y="2757025"/>
            <a:ext cx="892942" cy="420271"/>
          </a:xfrm>
          <a:prstGeom prst="straightConnector1">
            <a:avLst/>
          </a:prstGeom>
          <a:ln w="76200">
            <a:solidFill>
              <a:srgbClr val="85990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06081EE-0F97-4CB1-B885-FBBC4F74DD53}"/>
              </a:ext>
            </a:extLst>
          </p:cNvPr>
          <p:cNvCxnSpPr>
            <a:cxnSpLocks/>
          </p:cNvCxnSpPr>
          <p:nvPr/>
        </p:nvCxnSpPr>
        <p:spPr>
          <a:xfrm>
            <a:off x="5171295" y="3111808"/>
            <a:ext cx="1124503" cy="698428"/>
          </a:xfrm>
          <a:prstGeom prst="straightConnector1">
            <a:avLst/>
          </a:prstGeom>
          <a:ln w="76200">
            <a:solidFill>
              <a:srgbClr val="859906"/>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5F15E843-F0D1-4BCA-B379-E25C8A3EFEA8}"/>
              </a:ext>
            </a:extLst>
          </p:cNvPr>
          <p:cNvSpPr/>
          <p:nvPr/>
        </p:nvSpPr>
        <p:spPr>
          <a:xfrm>
            <a:off x="352753" y="812314"/>
            <a:ext cx="2396422" cy="391628"/>
          </a:xfrm>
          <a:prstGeom prst="rect">
            <a:avLst/>
          </a:prstGeom>
          <a:solidFill>
            <a:srgbClr val="5064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72000" bIns="72000" rtlCol="0" anchor="ctr">
            <a:spAutoFit/>
          </a:bodyPr>
          <a:lstStyle/>
          <a:p>
            <a:pPr algn="ctr" fontAlgn="base">
              <a:spcAft>
                <a:spcPts val="0"/>
              </a:spcAft>
              <a:tabLst>
                <a:tab pos="900430" algn="l"/>
              </a:tabLst>
            </a:pPr>
            <a:r>
              <a:rPr lang="en-GB" sz="1600" b="1" kern="1200" dirty="0">
                <a:solidFill>
                  <a:srgbClr val="FFFFFF"/>
                </a:solidFill>
                <a:effectLst/>
                <a:latin typeface="Arial" panose="020B0604020202020204" pitchFamily="34" charset="0"/>
                <a:ea typeface="Times New Roman" panose="02020603050405020304" pitchFamily="18" charset="0"/>
              </a:rPr>
              <a:t>ADVOCACY</a:t>
            </a:r>
            <a:endParaRPr lang="en-GB" sz="1600" dirty="0">
              <a:effectLst/>
              <a:latin typeface="Times New Roman" panose="02020603050405020304" pitchFamily="18" charset="0"/>
              <a:ea typeface="Times New Roman" panose="02020603050405020304" pitchFamily="18" charset="0"/>
            </a:endParaRPr>
          </a:p>
        </p:txBody>
      </p:sp>
      <p:sp>
        <p:nvSpPr>
          <p:cNvPr id="66" name="Rectangle 65">
            <a:extLst>
              <a:ext uri="{FF2B5EF4-FFF2-40B4-BE49-F238E27FC236}">
                <a16:creationId xmlns:a16="http://schemas.microsoft.com/office/drawing/2014/main" id="{31EF2913-7A3D-4B22-909D-7E3DA39BAE78}"/>
              </a:ext>
            </a:extLst>
          </p:cNvPr>
          <p:cNvSpPr/>
          <p:nvPr/>
        </p:nvSpPr>
        <p:spPr>
          <a:xfrm>
            <a:off x="379000" y="1282875"/>
            <a:ext cx="2394641" cy="391628"/>
          </a:xfrm>
          <a:prstGeom prst="rect">
            <a:avLst/>
          </a:prstGeom>
          <a:solidFill>
            <a:srgbClr val="5064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72000" bIns="72000" rtlCol="0" anchor="ctr">
            <a:spAutoFit/>
          </a:bodyPr>
          <a:lstStyle/>
          <a:p>
            <a:pPr algn="ctr">
              <a:spcAft>
                <a:spcPts val="0"/>
              </a:spcAft>
              <a:tabLst>
                <a:tab pos="900430" algn="l"/>
              </a:tabLst>
            </a:pPr>
            <a:r>
              <a:rPr lang="en-GB" sz="1600" b="1" dirty="0">
                <a:solidFill>
                  <a:srgbClr val="FFFFFF"/>
                </a:solidFill>
                <a:latin typeface="Arial" panose="020B0604020202020204" pitchFamily="34" charset="0"/>
              </a:rPr>
              <a:t>POLICY MONITORING</a:t>
            </a:r>
          </a:p>
        </p:txBody>
      </p:sp>
      <p:sp>
        <p:nvSpPr>
          <p:cNvPr id="67" name="Rectangle 66">
            <a:extLst>
              <a:ext uri="{FF2B5EF4-FFF2-40B4-BE49-F238E27FC236}">
                <a16:creationId xmlns:a16="http://schemas.microsoft.com/office/drawing/2014/main" id="{B1B70844-86D0-4E98-AE2F-14FC198C58E4}"/>
              </a:ext>
            </a:extLst>
          </p:cNvPr>
          <p:cNvSpPr/>
          <p:nvPr/>
        </p:nvSpPr>
        <p:spPr>
          <a:xfrm>
            <a:off x="368061" y="1759500"/>
            <a:ext cx="2381114" cy="391628"/>
          </a:xfrm>
          <a:prstGeom prst="rect">
            <a:avLst/>
          </a:prstGeom>
          <a:solidFill>
            <a:srgbClr val="5064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72000" bIns="72000" rtlCol="0" anchor="ctr">
            <a:spAutoFit/>
          </a:bodyPr>
          <a:lstStyle/>
          <a:p>
            <a:pPr algn="ctr">
              <a:spcAft>
                <a:spcPts val="0"/>
              </a:spcAft>
              <a:tabLst>
                <a:tab pos="900430" algn="l"/>
              </a:tabLst>
            </a:pPr>
            <a:r>
              <a:rPr lang="en-GB" sz="1600" b="1" dirty="0">
                <a:solidFill>
                  <a:srgbClr val="FFFFFF"/>
                </a:solidFill>
                <a:latin typeface="Arial" panose="020B0604020202020204" pitchFamily="34" charset="0"/>
              </a:rPr>
              <a:t>PROFILE PROMOTION</a:t>
            </a:r>
          </a:p>
        </p:txBody>
      </p:sp>
      <p:sp>
        <p:nvSpPr>
          <p:cNvPr id="68" name="Rectangle 67">
            <a:extLst>
              <a:ext uri="{FF2B5EF4-FFF2-40B4-BE49-F238E27FC236}">
                <a16:creationId xmlns:a16="http://schemas.microsoft.com/office/drawing/2014/main" id="{DF32ED6E-749C-47D2-B00D-175198711205}"/>
              </a:ext>
            </a:extLst>
          </p:cNvPr>
          <p:cNvSpPr/>
          <p:nvPr/>
        </p:nvSpPr>
        <p:spPr>
          <a:xfrm>
            <a:off x="377954" y="2203761"/>
            <a:ext cx="2389017" cy="637849"/>
          </a:xfrm>
          <a:prstGeom prst="rect">
            <a:avLst/>
          </a:prstGeom>
          <a:solidFill>
            <a:srgbClr val="5064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72000" bIns="72000" rtlCol="0" anchor="ctr">
            <a:spAutoFit/>
          </a:bodyPr>
          <a:lstStyle/>
          <a:p>
            <a:pPr algn="ctr">
              <a:spcAft>
                <a:spcPts val="0"/>
              </a:spcAft>
              <a:tabLst>
                <a:tab pos="900430" algn="l"/>
              </a:tabLst>
            </a:pPr>
            <a:r>
              <a:rPr lang="en-GB" sz="1600" b="1" dirty="0">
                <a:solidFill>
                  <a:srgbClr val="FFFFFF"/>
                </a:solidFill>
                <a:latin typeface="Arial" panose="020B0604020202020204" pitchFamily="34" charset="0"/>
              </a:rPr>
              <a:t>PARTNERSHIP BUILDING</a:t>
            </a:r>
          </a:p>
        </p:txBody>
      </p:sp>
      <p:sp>
        <p:nvSpPr>
          <p:cNvPr id="69" name="Rectangle 68">
            <a:extLst>
              <a:ext uri="{FF2B5EF4-FFF2-40B4-BE49-F238E27FC236}">
                <a16:creationId xmlns:a16="http://schemas.microsoft.com/office/drawing/2014/main" id="{69DE46EE-80F0-4ADC-BCE6-D1DC343EAC89}"/>
              </a:ext>
            </a:extLst>
          </p:cNvPr>
          <p:cNvSpPr/>
          <p:nvPr/>
        </p:nvSpPr>
        <p:spPr>
          <a:xfrm>
            <a:off x="368061" y="2911476"/>
            <a:ext cx="2432061" cy="637849"/>
          </a:xfrm>
          <a:prstGeom prst="rect">
            <a:avLst/>
          </a:prstGeom>
          <a:solidFill>
            <a:srgbClr val="5064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72000" bIns="72000" rtlCol="0" anchor="ctr">
            <a:spAutoFit/>
          </a:bodyPr>
          <a:lstStyle/>
          <a:p>
            <a:pPr algn="ctr">
              <a:spcAft>
                <a:spcPts val="0"/>
              </a:spcAft>
              <a:tabLst>
                <a:tab pos="900430" algn="l"/>
              </a:tabLst>
            </a:pPr>
            <a:r>
              <a:rPr lang="en-GB" sz="1600" b="1" dirty="0">
                <a:solidFill>
                  <a:srgbClr val="FFFFFF"/>
                </a:solidFill>
                <a:latin typeface="Arial" panose="020B0604020202020204" pitchFamily="34" charset="0"/>
              </a:rPr>
              <a:t>PROJECT DEVELOPMENT</a:t>
            </a:r>
          </a:p>
        </p:txBody>
      </p:sp>
      <p:cxnSp>
        <p:nvCxnSpPr>
          <p:cNvPr id="71" name="Straight Arrow Connector 70">
            <a:extLst>
              <a:ext uri="{FF2B5EF4-FFF2-40B4-BE49-F238E27FC236}">
                <a16:creationId xmlns:a16="http://schemas.microsoft.com/office/drawing/2014/main" id="{14873460-C92E-4876-928C-6D94DF0FC3A2}"/>
              </a:ext>
            </a:extLst>
          </p:cNvPr>
          <p:cNvCxnSpPr>
            <a:cxnSpLocks/>
          </p:cNvCxnSpPr>
          <p:nvPr/>
        </p:nvCxnSpPr>
        <p:spPr>
          <a:xfrm flipH="1" flipV="1">
            <a:off x="2859193" y="1477768"/>
            <a:ext cx="814248" cy="394047"/>
          </a:xfrm>
          <a:prstGeom prst="straightConnector1">
            <a:avLst/>
          </a:prstGeom>
          <a:ln w="76200">
            <a:solidFill>
              <a:srgbClr val="859906"/>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D5CAC963-8D8B-455E-AB61-0F35B837446F}"/>
              </a:ext>
            </a:extLst>
          </p:cNvPr>
          <p:cNvCxnSpPr>
            <a:cxnSpLocks/>
          </p:cNvCxnSpPr>
          <p:nvPr/>
        </p:nvCxnSpPr>
        <p:spPr>
          <a:xfrm flipH="1">
            <a:off x="2834664" y="2548057"/>
            <a:ext cx="709538" cy="10446"/>
          </a:xfrm>
          <a:prstGeom prst="straightConnector1">
            <a:avLst/>
          </a:prstGeom>
          <a:ln w="76200">
            <a:solidFill>
              <a:srgbClr val="859906"/>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8D7B419-33FC-4814-982B-08F5768CC609}"/>
              </a:ext>
            </a:extLst>
          </p:cNvPr>
          <p:cNvCxnSpPr>
            <a:cxnSpLocks/>
          </p:cNvCxnSpPr>
          <p:nvPr/>
        </p:nvCxnSpPr>
        <p:spPr>
          <a:xfrm flipH="1">
            <a:off x="2867314" y="2813651"/>
            <a:ext cx="837853" cy="488450"/>
          </a:xfrm>
          <a:prstGeom prst="straightConnector1">
            <a:avLst/>
          </a:prstGeom>
          <a:ln w="76200">
            <a:solidFill>
              <a:srgbClr val="859906"/>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DE337CE3-C85A-478A-815E-6539DC47BBBA}"/>
              </a:ext>
            </a:extLst>
          </p:cNvPr>
          <p:cNvSpPr/>
          <p:nvPr/>
        </p:nvSpPr>
        <p:spPr>
          <a:xfrm>
            <a:off x="6357806" y="1459259"/>
            <a:ext cx="2422297" cy="391628"/>
          </a:xfrm>
          <a:prstGeom prst="rect">
            <a:avLst/>
          </a:prstGeom>
          <a:solidFill>
            <a:srgbClr val="5064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72000" bIns="72000" rtlCol="0" anchor="ctr">
            <a:spAutoFit/>
          </a:bodyPr>
          <a:lstStyle/>
          <a:p>
            <a:pPr algn="ctr">
              <a:spcAft>
                <a:spcPts val="0"/>
              </a:spcAft>
              <a:tabLst>
                <a:tab pos="900430" algn="l"/>
              </a:tabLst>
            </a:pPr>
            <a:r>
              <a:rPr lang="en-US" sz="1600" b="1" dirty="0">
                <a:solidFill>
                  <a:srgbClr val="FFFFFF"/>
                </a:solidFill>
                <a:latin typeface="Arial" panose="020B0604020202020204" pitchFamily="34" charset="0"/>
              </a:rPr>
              <a:t>HEALTH EQUITY</a:t>
            </a:r>
            <a:endParaRPr lang="en-GB" sz="1600" b="1" dirty="0">
              <a:solidFill>
                <a:srgbClr val="FFFFFF"/>
              </a:solidFill>
              <a:latin typeface="Arial" panose="020B0604020202020204" pitchFamily="34" charset="0"/>
            </a:endParaRPr>
          </a:p>
        </p:txBody>
      </p:sp>
      <p:cxnSp>
        <p:nvCxnSpPr>
          <p:cNvPr id="51" name="Straight Arrow Connector 50">
            <a:extLst>
              <a:ext uri="{FF2B5EF4-FFF2-40B4-BE49-F238E27FC236}">
                <a16:creationId xmlns:a16="http://schemas.microsoft.com/office/drawing/2014/main" id="{5FF9F3DA-0B48-44EB-AB0F-F9908223FF54}"/>
              </a:ext>
            </a:extLst>
          </p:cNvPr>
          <p:cNvCxnSpPr>
            <a:cxnSpLocks/>
          </p:cNvCxnSpPr>
          <p:nvPr/>
        </p:nvCxnSpPr>
        <p:spPr>
          <a:xfrm flipV="1">
            <a:off x="5507823" y="2193486"/>
            <a:ext cx="787975" cy="20551"/>
          </a:xfrm>
          <a:prstGeom prst="straightConnector1">
            <a:avLst/>
          </a:prstGeom>
          <a:ln w="76200">
            <a:solidFill>
              <a:srgbClr val="859906"/>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0F100B24-7CEC-4F71-9BE0-225E8929CB98}"/>
              </a:ext>
            </a:extLst>
          </p:cNvPr>
          <p:cNvSpPr/>
          <p:nvPr/>
        </p:nvSpPr>
        <p:spPr>
          <a:xfrm>
            <a:off x="403700" y="3630156"/>
            <a:ext cx="2396422" cy="637849"/>
          </a:xfrm>
          <a:prstGeom prst="rect">
            <a:avLst/>
          </a:prstGeom>
          <a:solidFill>
            <a:srgbClr val="5064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72000" bIns="72000" rtlCol="0" anchor="ctr">
            <a:spAutoFit/>
          </a:bodyPr>
          <a:lstStyle/>
          <a:p>
            <a:pPr algn="ctr" fontAlgn="base">
              <a:spcAft>
                <a:spcPts val="0"/>
              </a:spcAft>
              <a:tabLst>
                <a:tab pos="900430" algn="l"/>
              </a:tabLst>
            </a:pPr>
            <a:r>
              <a:rPr lang="fr-BE" sz="1600" b="1" dirty="0">
                <a:solidFill>
                  <a:srgbClr val="FFFFFF"/>
                </a:solidFill>
                <a:latin typeface="Arial" panose="020B0604020202020204" pitchFamily="34" charset="0"/>
                <a:ea typeface="Times New Roman" panose="02020603050405020304" pitchFamily="18" charset="0"/>
              </a:rPr>
              <a:t>S</a:t>
            </a:r>
            <a:r>
              <a:rPr lang="en-GB" sz="1600" b="1" dirty="0">
                <a:solidFill>
                  <a:srgbClr val="FFFFFF"/>
                </a:solidFill>
                <a:latin typeface="Arial" panose="020B0604020202020204" pitchFamily="34" charset="0"/>
                <a:ea typeface="Times New Roman" panose="02020603050405020304" pitchFamily="18" charset="0"/>
              </a:rPr>
              <a:t>ECRETARIAT of the CoR IRGHW</a:t>
            </a:r>
            <a:endParaRPr lang="en-GB" sz="1600" dirty="0">
              <a:effectLst/>
              <a:latin typeface="Times New Roman" panose="02020603050405020304" pitchFamily="18" charset="0"/>
              <a:ea typeface="Times New Roman" panose="02020603050405020304" pitchFamily="18" charset="0"/>
            </a:endParaRPr>
          </a:p>
        </p:txBody>
      </p:sp>
      <p:cxnSp>
        <p:nvCxnSpPr>
          <p:cNvPr id="58" name="Straight Arrow Connector 57">
            <a:extLst>
              <a:ext uri="{FF2B5EF4-FFF2-40B4-BE49-F238E27FC236}">
                <a16:creationId xmlns:a16="http://schemas.microsoft.com/office/drawing/2014/main" id="{A4246E72-7DE0-4C84-84A2-8AF8DB686445}"/>
              </a:ext>
            </a:extLst>
          </p:cNvPr>
          <p:cNvCxnSpPr>
            <a:cxnSpLocks/>
          </p:cNvCxnSpPr>
          <p:nvPr/>
        </p:nvCxnSpPr>
        <p:spPr>
          <a:xfrm flipH="1">
            <a:off x="2848528" y="3119201"/>
            <a:ext cx="1034701" cy="907681"/>
          </a:xfrm>
          <a:prstGeom prst="straightConnector1">
            <a:avLst/>
          </a:prstGeom>
          <a:ln w="76200">
            <a:solidFill>
              <a:srgbClr val="85990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561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9">
            <a:extLst>
              <a:ext uri="{FF2B5EF4-FFF2-40B4-BE49-F238E27FC236}">
                <a16:creationId xmlns:a16="http://schemas.microsoft.com/office/drawing/2014/main" id="{52F9217F-B3AA-4044-9F68-6FC5FE2F7777}"/>
              </a:ext>
            </a:extLst>
          </p:cNvPr>
          <p:cNvSpPr txBox="1">
            <a:spLocks/>
          </p:cNvSpPr>
          <p:nvPr/>
        </p:nvSpPr>
        <p:spPr>
          <a:xfrm>
            <a:off x="251520" y="116632"/>
            <a:ext cx="6768752" cy="51356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7074E"/>
              </a:buClr>
              <a:buSzPts val="2800"/>
              <a:buFont typeface="Work Sans"/>
              <a:buNone/>
              <a:defRPr sz="2800" b="1" i="0" u="none" strike="noStrike" cap="none">
                <a:solidFill>
                  <a:srgbClr val="07074E"/>
                </a:solidFill>
                <a:latin typeface="Work Sans"/>
                <a:ea typeface="Work Sans"/>
                <a:cs typeface="Work Sans"/>
                <a:sym typeface="Work Sans"/>
              </a:defRPr>
            </a:lvl1pPr>
            <a:lvl2pPr marR="0" lvl="1"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2pPr>
            <a:lvl3pPr marR="0" lvl="2"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3pPr>
            <a:lvl4pPr marR="0" lvl="3"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4pPr>
            <a:lvl5pPr marR="0" lvl="4"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5pPr>
            <a:lvl6pPr marR="0" lvl="5"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6pPr>
            <a:lvl7pPr marR="0" lvl="6"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7pPr>
            <a:lvl8pPr marR="0" lvl="7"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8pPr>
            <a:lvl9pPr marR="0" lvl="8" algn="l" rtl="0">
              <a:lnSpc>
                <a:spcPct val="100000"/>
              </a:lnSpc>
              <a:spcBef>
                <a:spcPts val="0"/>
              </a:spcBef>
              <a:spcAft>
                <a:spcPts val="0"/>
              </a:spcAft>
              <a:buClr>
                <a:srgbClr val="FED521"/>
              </a:buClr>
              <a:buSzPts val="2800"/>
              <a:buFont typeface="Work Sans"/>
              <a:buNone/>
              <a:defRPr sz="2800" b="0" i="0" u="none" strike="noStrike" cap="none">
                <a:solidFill>
                  <a:srgbClr val="FED521"/>
                </a:solidFill>
                <a:latin typeface="Work Sans"/>
                <a:ea typeface="Work Sans"/>
                <a:cs typeface="Work Sans"/>
                <a:sym typeface="Work Sans"/>
              </a:defRPr>
            </a:lvl9pPr>
          </a:lstStyle>
          <a:p>
            <a:r>
              <a:rPr lang="en-US" sz="1800" dirty="0"/>
              <a:t>EURIPHI Deliverables </a:t>
            </a:r>
            <a:endParaRPr lang="en-US" sz="1800" dirty="0">
              <a:highlight>
                <a:srgbClr val="FFFF00"/>
              </a:highlight>
            </a:endParaRPr>
          </a:p>
        </p:txBody>
      </p:sp>
      <p:sp>
        <p:nvSpPr>
          <p:cNvPr id="5" name="Shape 81">
            <a:extLst>
              <a:ext uri="{FF2B5EF4-FFF2-40B4-BE49-F238E27FC236}">
                <a16:creationId xmlns:a16="http://schemas.microsoft.com/office/drawing/2014/main" id="{9776ABBF-BA9F-4BB8-AF53-0F3A3534E05A}"/>
              </a:ext>
            </a:extLst>
          </p:cNvPr>
          <p:cNvSpPr txBox="1">
            <a:spLocks/>
          </p:cNvSpPr>
          <p:nvPr/>
        </p:nvSpPr>
        <p:spPr>
          <a:xfrm>
            <a:off x="323528" y="620688"/>
            <a:ext cx="7776864" cy="9305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1pPr>
            <a:lvl2pPr marL="914400" marR="0" lvl="1"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2pPr>
            <a:lvl3pPr marL="1371600" marR="0" lvl="2"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3pPr>
            <a:lvl4pPr marL="1828800" marR="0" lvl="3"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4pPr>
            <a:lvl5pPr marL="2286000" marR="0" lvl="4"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5pPr>
            <a:lvl6pPr marL="2743200" marR="0" lvl="5"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6pPr>
            <a:lvl7pPr marL="3200400" marR="0" lvl="6"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7pPr>
            <a:lvl8pPr marL="3657600" marR="0" lvl="7" indent="-292100" algn="l" rtl="0">
              <a:lnSpc>
                <a:spcPct val="115000"/>
              </a:lnSpc>
              <a:spcBef>
                <a:spcPts val="1600"/>
              </a:spcBef>
              <a:spcAft>
                <a:spcPts val="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8pPr>
            <a:lvl9pPr marL="4114800" marR="0" lvl="8" indent="-292100" algn="l" rtl="0">
              <a:lnSpc>
                <a:spcPct val="115000"/>
              </a:lnSpc>
              <a:spcBef>
                <a:spcPts val="1600"/>
              </a:spcBef>
              <a:spcAft>
                <a:spcPts val="1600"/>
              </a:spcAft>
              <a:buClr>
                <a:srgbClr val="07074E"/>
              </a:buClr>
              <a:buSzPts val="1000"/>
              <a:buFont typeface="Roboto Mono"/>
              <a:buChar char="■"/>
              <a:defRPr sz="1000" b="0" i="0" u="none" strike="noStrike" cap="none">
                <a:solidFill>
                  <a:srgbClr val="07074E"/>
                </a:solidFill>
                <a:latin typeface="Roboto Mono"/>
                <a:ea typeface="Roboto Mono"/>
                <a:cs typeface="Roboto Mono"/>
                <a:sym typeface="Roboto Mono"/>
              </a:defRPr>
            </a:lvl9pPr>
          </a:lstStyle>
          <a:p>
            <a:pPr marL="342900" indent="-342900">
              <a:buFont typeface="+mj-lt"/>
              <a:buAutoNum type="arabicPeriod" startAt="3"/>
            </a:pPr>
            <a:r>
              <a:rPr lang="en-US" sz="1600" b="1" dirty="0">
                <a:solidFill>
                  <a:srgbClr val="283256"/>
                </a:solidFill>
                <a:latin typeface="+mj-lt"/>
              </a:rPr>
              <a:t>Development of cross-border PPI – learning experiences</a:t>
            </a:r>
          </a:p>
          <a:p>
            <a:pPr marL="800100" lvl="1" indent="-342900"/>
            <a:r>
              <a:rPr lang="en-US" sz="1600" dirty="0">
                <a:solidFill>
                  <a:srgbClr val="283256"/>
                </a:solidFill>
                <a:latin typeface="+mj-lt"/>
              </a:rPr>
              <a:t>Use Value Based Procurement processes (from pre-tender dialogue to contracting) and deploy Value Based PPI for </a:t>
            </a:r>
            <a:r>
              <a:rPr lang="en-US" sz="1600" dirty="0" err="1">
                <a:solidFill>
                  <a:srgbClr val="283256"/>
                </a:solidFill>
                <a:latin typeface="+mj-lt"/>
              </a:rPr>
              <a:t>learnings</a:t>
            </a:r>
            <a:r>
              <a:rPr lang="en-US" sz="1600" dirty="0">
                <a:solidFill>
                  <a:srgbClr val="283256"/>
                </a:solidFill>
                <a:latin typeface="+mj-lt"/>
              </a:rPr>
              <a:t> and informing future EU PPI/PCP calls on</a:t>
            </a:r>
          </a:p>
          <a:p>
            <a:pPr marL="1257300" lvl="2" indent="-342900"/>
            <a:r>
              <a:rPr lang="en-US" sz="1600" dirty="0">
                <a:solidFill>
                  <a:srgbClr val="283256"/>
                </a:solidFill>
                <a:latin typeface="+mj-lt"/>
              </a:rPr>
              <a:t>Rapid diagnostics for hospital acquire infectious respiratory diseases</a:t>
            </a:r>
          </a:p>
          <a:p>
            <a:pPr marL="1257300" lvl="2" indent="-342900"/>
            <a:r>
              <a:rPr lang="en-US" sz="1600" dirty="0">
                <a:solidFill>
                  <a:srgbClr val="283256"/>
                </a:solidFill>
                <a:latin typeface="+mj-lt"/>
              </a:rPr>
              <a:t>Patient-centered integrated care</a:t>
            </a:r>
          </a:p>
          <a:p>
            <a:pPr marL="342900" indent="-342900">
              <a:buFont typeface="+mj-lt"/>
              <a:buAutoNum type="arabicPeriod" startAt="3"/>
            </a:pPr>
            <a:r>
              <a:rPr lang="en-US" sz="1600" b="1" dirty="0">
                <a:solidFill>
                  <a:srgbClr val="283256"/>
                </a:solidFill>
                <a:latin typeface="+mj-lt"/>
              </a:rPr>
              <a:t>Dissemination and exploitation</a:t>
            </a:r>
          </a:p>
        </p:txBody>
      </p:sp>
      <p:sp>
        <p:nvSpPr>
          <p:cNvPr id="6" name="Rectangle 23">
            <a:extLst>
              <a:ext uri="{FF2B5EF4-FFF2-40B4-BE49-F238E27FC236}">
                <a16:creationId xmlns:a16="http://schemas.microsoft.com/office/drawing/2014/main" id="{EBFAD0FF-833B-44BA-9FFF-56A1F1787BF3}"/>
              </a:ext>
            </a:extLst>
          </p:cNvPr>
          <p:cNvSpPr/>
          <p:nvPr/>
        </p:nvSpPr>
        <p:spPr>
          <a:xfrm>
            <a:off x="4355976" y="5157192"/>
            <a:ext cx="4572000" cy="738664"/>
          </a:xfrm>
          <a:prstGeom prst="rect">
            <a:avLst/>
          </a:prstGeom>
        </p:spPr>
        <p:txBody>
          <a:bodyPr>
            <a:spAutoFit/>
          </a:bodyPr>
          <a:lstStyle/>
          <a:p>
            <a:pPr marL="0" indent="0" algn="r">
              <a:buNone/>
            </a:pPr>
            <a:r>
              <a:rPr lang="en-US" sz="1400" dirty="0">
                <a:solidFill>
                  <a:srgbClr val="283256"/>
                </a:solidFill>
              </a:rPr>
              <a:t>The project was launched in January 2019.</a:t>
            </a:r>
          </a:p>
          <a:p>
            <a:pPr marL="0" indent="0" algn="r">
              <a:buNone/>
            </a:pPr>
            <a:endParaRPr lang="en-US" sz="1400" b="1" dirty="0">
              <a:solidFill>
                <a:srgbClr val="283256"/>
              </a:solidFill>
            </a:endParaRPr>
          </a:p>
          <a:p>
            <a:pPr marL="0" indent="0" algn="r">
              <a:buNone/>
            </a:pPr>
            <a:endParaRPr lang="en-US" sz="1400" b="1" dirty="0">
              <a:solidFill>
                <a:srgbClr val="283256"/>
              </a:solidFill>
            </a:endParaRPr>
          </a:p>
        </p:txBody>
      </p:sp>
      <p:sp>
        <p:nvSpPr>
          <p:cNvPr id="7" name="CuadroTexto 6"/>
          <p:cNvSpPr txBox="1"/>
          <p:nvPr/>
        </p:nvSpPr>
        <p:spPr>
          <a:xfrm>
            <a:off x="323528" y="5085184"/>
            <a:ext cx="1054295" cy="661720"/>
          </a:xfrm>
          <a:prstGeom prst="rect">
            <a:avLst/>
          </a:prstGeom>
          <a:noFill/>
        </p:spPr>
        <p:txBody>
          <a:bodyPr wrap="none" rtlCol="0">
            <a:spAutoFit/>
          </a:bodyPr>
          <a:lstStyle/>
          <a:p>
            <a:pPr marL="0" lvl="1"/>
            <a:r>
              <a:rPr lang="en-US" sz="1000" dirty="0">
                <a:solidFill>
                  <a:srgbClr val="859906"/>
                </a:solidFill>
                <a:latin typeface="Bariol" panose="02000506040000020003"/>
                <a:hlinkClick r:id="rId2"/>
              </a:rPr>
              <a:t>www.euriphi.eu</a:t>
            </a:r>
            <a:endParaRPr lang="en-US" sz="1000" dirty="0">
              <a:solidFill>
                <a:srgbClr val="859906"/>
              </a:solidFill>
              <a:latin typeface="Bariol" panose="02000506040000020003"/>
            </a:endParaRPr>
          </a:p>
          <a:p>
            <a:pPr marL="0" lvl="1"/>
            <a:endParaRPr lang="en-US" sz="1000" dirty="0">
              <a:solidFill>
                <a:srgbClr val="859906"/>
              </a:solidFill>
              <a:latin typeface="Bariol" panose="02000506040000020003"/>
            </a:endParaRPr>
          </a:p>
          <a:p>
            <a:pPr marL="0" lvl="1"/>
            <a:r>
              <a:rPr lang="en-US" sz="800" dirty="0">
                <a:solidFill>
                  <a:srgbClr val="859906"/>
                </a:solidFill>
                <a:latin typeface="Bariol" panose="02000506040000020003"/>
              </a:rPr>
              <a:t>@</a:t>
            </a:r>
            <a:r>
              <a:rPr lang="en-US" sz="800" dirty="0" err="1">
                <a:solidFill>
                  <a:srgbClr val="859906"/>
                </a:solidFill>
                <a:latin typeface="Bariol" panose="02000506040000020003"/>
              </a:rPr>
              <a:t>Euriphi_eu</a:t>
            </a:r>
            <a:endParaRPr lang="en-US" sz="800" dirty="0">
              <a:solidFill>
                <a:srgbClr val="859906"/>
              </a:solidFill>
              <a:latin typeface="Bariol" panose="02000506040000020003"/>
            </a:endParaRPr>
          </a:p>
          <a:p>
            <a:endParaRPr lang="en-US" sz="900" dirty="0">
              <a:solidFill>
                <a:srgbClr val="859906"/>
              </a:solidFill>
            </a:endParaRPr>
          </a:p>
        </p:txBody>
      </p:sp>
      <p:pic>
        <p:nvPicPr>
          <p:cNvPr id="8" name="Picture 6" descr="A close up of a sign&#10;&#10;Description automatically generated">
            <a:extLst>
              <a:ext uri="{FF2B5EF4-FFF2-40B4-BE49-F238E27FC236}">
                <a16:creationId xmlns:a16="http://schemas.microsoft.com/office/drawing/2014/main" id="{3A56A0EE-1D6A-4FF7-855F-1A0D511C2F5E}"/>
              </a:ext>
            </a:extLst>
          </p:cNvPr>
          <p:cNvPicPr>
            <a:picLocks noChangeAspect="1"/>
          </p:cNvPicPr>
          <p:nvPr/>
        </p:nvPicPr>
        <p:blipFill>
          <a:blip r:embed="rId3"/>
          <a:stretch>
            <a:fillRect/>
          </a:stretch>
        </p:blipFill>
        <p:spPr>
          <a:xfrm>
            <a:off x="179512" y="5085184"/>
            <a:ext cx="198718" cy="198718"/>
          </a:xfrm>
          <a:prstGeom prst="rect">
            <a:avLst/>
          </a:prstGeom>
        </p:spPr>
      </p:pic>
      <p:pic>
        <p:nvPicPr>
          <p:cNvPr id="9" name="Picture 3" descr="A picture containing bird, airplane&#10;&#10;Description automatically generated">
            <a:extLst>
              <a:ext uri="{FF2B5EF4-FFF2-40B4-BE49-F238E27FC236}">
                <a16:creationId xmlns:a16="http://schemas.microsoft.com/office/drawing/2014/main" id="{CDF9F38C-74AD-4C61-A07E-92C26CE4AB99}"/>
              </a:ext>
            </a:extLst>
          </p:cNvPr>
          <p:cNvPicPr>
            <a:picLocks noChangeAspect="1"/>
          </p:cNvPicPr>
          <p:nvPr/>
        </p:nvPicPr>
        <p:blipFill>
          <a:blip r:embed="rId4"/>
          <a:stretch>
            <a:fillRect/>
          </a:stretch>
        </p:blipFill>
        <p:spPr>
          <a:xfrm>
            <a:off x="179512" y="5373216"/>
            <a:ext cx="216024" cy="216024"/>
          </a:xfrm>
          <a:prstGeom prst="rect">
            <a:avLst/>
          </a:prstGeom>
        </p:spPr>
      </p:pic>
    </p:spTree>
    <p:extLst>
      <p:ext uri="{BB962C8B-B14F-4D97-AF65-F5344CB8AC3E}">
        <p14:creationId xmlns:p14="http://schemas.microsoft.com/office/powerpoint/2010/main" val="3824724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ctrTitle"/>
          </p:nvPr>
        </p:nvSpPr>
        <p:spPr>
          <a:xfrm>
            <a:off x="0" y="260350"/>
            <a:ext cx="9144000" cy="1325563"/>
          </a:xfrm>
        </p:spPr>
        <p:txBody>
          <a:bodyPr/>
          <a:lstStyle/>
          <a:p>
            <a:r>
              <a:rPr lang="sv-SE" dirty="0"/>
              <a:t>Thank you for your </a:t>
            </a:r>
            <a:r>
              <a:rPr lang="sv-SE"/>
              <a:t>attention!</a:t>
            </a:r>
            <a:br>
              <a:rPr lang="nn-NO"/>
            </a:br>
            <a:endParaRPr lang="fr-BE" dirty="0"/>
          </a:p>
        </p:txBody>
      </p:sp>
      <p:pic>
        <p:nvPicPr>
          <p:cNvPr id="4" name="Picture 3">
            <a:extLst>
              <a:ext uri="{FF2B5EF4-FFF2-40B4-BE49-F238E27FC236}">
                <a16:creationId xmlns:a16="http://schemas.microsoft.com/office/drawing/2014/main" id="{D8F918BB-DBC3-453A-A9C4-11681BA035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51" b="27501"/>
          <a:stretch/>
        </p:blipFill>
        <p:spPr>
          <a:xfrm>
            <a:off x="3183828" y="980765"/>
            <a:ext cx="2776344" cy="1210296"/>
          </a:xfrm>
          <a:prstGeom prst="rect">
            <a:avLst/>
          </a:prstGeom>
        </p:spPr>
      </p:pic>
      <p:sp>
        <p:nvSpPr>
          <p:cNvPr id="8" name="Rectangle 7">
            <a:extLst>
              <a:ext uri="{FF2B5EF4-FFF2-40B4-BE49-F238E27FC236}">
                <a16:creationId xmlns:a16="http://schemas.microsoft.com/office/drawing/2014/main" id="{F6C67A91-3837-4DA3-89CA-5CD193F47527}"/>
              </a:ext>
            </a:extLst>
          </p:cNvPr>
          <p:cNvSpPr/>
          <p:nvPr/>
        </p:nvSpPr>
        <p:spPr>
          <a:xfrm>
            <a:off x="-152400" y="5949280"/>
            <a:ext cx="9404920" cy="1008112"/>
          </a:xfrm>
          <a:prstGeom prst="rect">
            <a:avLst/>
          </a:prstGeom>
          <a:solidFill>
            <a:srgbClr val="50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652" name="TextBox 2"/>
          <p:cNvSpPr txBox="1">
            <a:spLocks noChangeArrowheads="1"/>
          </p:cNvSpPr>
          <p:nvPr/>
        </p:nvSpPr>
        <p:spPr bwMode="auto">
          <a:xfrm>
            <a:off x="449796" y="2276872"/>
            <a:ext cx="8244408" cy="3385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b="1" dirty="0">
                <a:latin typeface="+mj-lt"/>
                <a:cs typeface="Arial" panose="020B0604020202020204" pitchFamily="34" charset="0"/>
              </a:rPr>
              <a:t>EUREGHA </a:t>
            </a:r>
            <a:r>
              <a:rPr lang="sv-SE" b="1" dirty="0" err="1">
                <a:latin typeface="+mj-lt"/>
                <a:cs typeface="Arial" panose="020B0604020202020204" pitchFamily="34" charset="0"/>
              </a:rPr>
              <a:t>Secretariat</a:t>
            </a:r>
            <a:endParaRPr lang="sv-SE" b="1" dirty="0">
              <a:latin typeface="+mj-lt"/>
              <a:cs typeface="Arial" panose="020B0604020202020204" pitchFamily="34" charset="0"/>
            </a:endParaRPr>
          </a:p>
          <a:p>
            <a:pPr algn="ctr" eaLnBrk="1" hangingPunct="1"/>
            <a:r>
              <a:rPr lang="sv-SE" dirty="0">
                <a:latin typeface="+mn-lt"/>
                <a:cs typeface="Arial" panose="020B0604020202020204" pitchFamily="34" charset="0"/>
              </a:rPr>
              <a:t>Rond-point Robert Schuman, 11</a:t>
            </a:r>
          </a:p>
          <a:p>
            <a:pPr algn="ctr" eaLnBrk="1" hangingPunct="1"/>
            <a:r>
              <a:rPr lang="sv-SE" dirty="0">
                <a:latin typeface="+mn-lt"/>
                <a:cs typeface="Arial" panose="020B0604020202020204" pitchFamily="34" charset="0"/>
              </a:rPr>
              <a:t>1040 – Bruxelles, Belgium</a:t>
            </a:r>
          </a:p>
          <a:p>
            <a:pPr algn="ctr" eaLnBrk="1" hangingPunct="1"/>
            <a:endParaRPr lang="sv-SE" sz="2000" dirty="0">
              <a:latin typeface="+mn-lt"/>
              <a:cs typeface="Arial" panose="020B0604020202020204" pitchFamily="34" charset="0"/>
            </a:endParaRPr>
          </a:p>
          <a:p>
            <a:pPr algn="ctr" eaLnBrk="1" hangingPunct="1"/>
            <a:r>
              <a:rPr lang="sv-SE" sz="2000" b="1" dirty="0">
                <a:latin typeface="+mj-lt"/>
                <a:cs typeface="Arial" panose="020B0604020202020204" pitchFamily="34" charset="0"/>
              </a:rPr>
              <a:t>Contact</a:t>
            </a:r>
            <a:r>
              <a:rPr lang="sv-SE" sz="2000" dirty="0">
                <a:latin typeface="+mj-lt"/>
                <a:cs typeface="Arial" panose="020B0604020202020204" pitchFamily="34" charset="0"/>
              </a:rPr>
              <a:t> </a:t>
            </a:r>
          </a:p>
          <a:p>
            <a:pPr lvl="0" algn="ctr" eaLnBrk="1" hangingPunct="1"/>
            <a:r>
              <a:rPr lang="sv-SE" sz="2000" dirty="0">
                <a:solidFill>
                  <a:srgbClr val="000000"/>
                </a:solidFill>
                <a:latin typeface="+mn-lt"/>
                <a:cs typeface="Arial" panose="020B0604020202020204" pitchFamily="34" charset="0"/>
              </a:rPr>
              <a:t>Valentina Polylas, Operations Manager</a:t>
            </a:r>
          </a:p>
          <a:p>
            <a:pPr lvl="0" algn="ctr" eaLnBrk="1" hangingPunct="1"/>
            <a:r>
              <a:rPr lang="sv-SE" sz="2000" i="1" dirty="0">
                <a:solidFill>
                  <a:srgbClr val="000000"/>
                </a:solidFill>
                <a:latin typeface="+mn-lt"/>
                <a:cs typeface="Arial" panose="020B0604020202020204" pitchFamily="34" charset="0"/>
              </a:rPr>
              <a:t>valentina.polylas@euregha.net</a:t>
            </a:r>
          </a:p>
          <a:p>
            <a:pPr lvl="0" algn="ctr" eaLnBrk="1" hangingPunct="1"/>
            <a:endParaRPr lang="sv-SE" sz="2000" dirty="0">
              <a:solidFill>
                <a:srgbClr val="000000"/>
              </a:solidFill>
              <a:latin typeface="+mn-lt"/>
              <a:cs typeface="Arial" panose="020B0604020202020204" pitchFamily="34" charset="0"/>
            </a:endParaRPr>
          </a:p>
          <a:p>
            <a:pPr lvl="0" algn="ctr" eaLnBrk="1" hangingPunct="1"/>
            <a:r>
              <a:rPr lang="sv-SE" sz="2000" dirty="0">
                <a:solidFill>
                  <a:srgbClr val="000000"/>
                </a:solidFill>
                <a:latin typeface="+mn-lt"/>
                <a:cs typeface="Arial" panose="020B0604020202020204" pitchFamily="34" charset="0"/>
              </a:rPr>
              <a:t>www.euregha.net  </a:t>
            </a:r>
          </a:p>
          <a:p>
            <a:pPr lvl="0" algn="ctr" eaLnBrk="1" hangingPunct="1"/>
            <a:r>
              <a:rPr lang="sv-SE" sz="2000" dirty="0">
                <a:solidFill>
                  <a:srgbClr val="000000"/>
                </a:solidFill>
                <a:latin typeface="+mn-lt"/>
                <a:cs typeface="Arial" panose="020B0604020202020204" pitchFamily="34" charset="0"/>
              </a:rPr>
              <a:t>                EUREGHA</a:t>
            </a:r>
            <a:endParaRPr lang="sv-SE" sz="2000" dirty="0">
              <a:latin typeface="+mn-lt"/>
              <a:cs typeface="Arial" panose="020B0604020202020204" pitchFamily="34" charset="0"/>
            </a:endParaRPr>
          </a:p>
          <a:p>
            <a:pPr algn="ctr" eaLnBrk="1" hangingPunct="1"/>
            <a:endParaRPr lang="nn-NO" sz="2000" dirty="0">
              <a:latin typeface="+mn-lt"/>
              <a:cs typeface="Arial" panose="020B0604020202020204" pitchFamily="34" charset="0"/>
            </a:endParaRPr>
          </a:p>
        </p:txBody>
      </p:sp>
      <p:grpSp>
        <p:nvGrpSpPr>
          <p:cNvPr id="50" name="Group 49">
            <a:extLst>
              <a:ext uri="{FF2B5EF4-FFF2-40B4-BE49-F238E27FC236}">
                <a16:creationId xmlns:a16="http://schemas.microsoft.com/office/drawing/2014/main" id="{D1409A43-E344-4F6A-9D1B-2CAF572B94F6}"/>
              </a:ext>
            </a:extLst>
          </p:cNvPr>
          <p:cNvGrpSpPr/>
          <p:nvPr/>
        </p:nvGrpSpPr>
        <p:grpSpPr>
          <a:xfrm>
            <a:off x="3635896" y="5027861"/>
            <a:ext cx="745091" cy="216717"/>
            <a:chOff x="3203830" y="5027861"/>
            <a:chExt cx="745091" cy="216717"/>
          </a:xfrm>
        </p:grpSpPr>
        <p:sp>
          <p:nvSpPr>
            <p:cNvPr id="43" name="Graphic 5">
              <a:extLst>
                <a:ext uri="{FF2B5EF4-FFF2-40B4-BE49-F238E27FC236}">
                  <a16:creationId xmlns:a16="http://schemas.microsoft.com/office/drawing/2014/main" id="{FF1DD565-F789-49EF-81E7-59EFEC54420A}"/>
                </a:ext>
              </a:extLst>
            </p:cNvPr>
            <p:cNvSpPr/>
            <p:nvPr/>
          </p:nvSpPr>
          <p:spPr>
            <a:xfrm>
              <a:off x="3473676" y="5027861"/>
              <a:ext cx="210472" cy="210676"/>
            </a:xfrm>
            <a:custGeom>
              <a:avLst/>
              <a:gdLst>
                <a:gd name="connsiteX0" fmla="*/ 187939 w 210472"/>
                <a:gd name="connsiteY0" fmla="*/ 17 h 210675"/>
                <a:gd name="connsiteX1" fmla="*/ 22568 w 210472"/>
                <a:gd name="connsiteY1" fmla="*/ 17 h 210675"/>
                <a:gd name="connsiteX2" fmla="*/ 17 w 210472"/>
                <a:gd name="connsiteY2" fmla="*/ 22590 h 210675"/>
                <a:gd name="connsiteX3" fmla="*/ 17 w 210472"/>
                <a:gd name="connsiteY3" fmla="*/ 188121 h 210675"/>
                <a:gd name="connsiteX4" fmla="*/ 22568 w 210472"/>
                <a:gd name="connsiteY4" fmla="*/ 210693 h 210675"/>
                <a:gd name="connsiteX5" fmla="*/ 187939 w 210472"/>
                <a:gd name="connsiteY5" fmla="*/ 210693 h 210675"/>
                <a:gd name="connsiteX6" fmla="*/ 210489 w 210472"/>
                <a:gd name="connsiteY6" fmla="*/ 188121 h 210675"/>
                <a:gd name="connsiteX7" fmla="*/ 210489 w 210472"/>
                <a:gd name="connsiteY7" fmla="*/ 22590 h 210675"/>
                <a:gd name="connsiteX8" fmla="*/ 187939 w 210472"/>
                <a:gd name="connsiteY8" fmla="*/ 17 h 210675"/>
                <a:gd name="connsiteX9" fmla="*/ 164965 w 210472"/>
                <a:gd name="connsiteY9" fmla="*/ 74694 h 210675"/>
                <a:gd name="connsiteX10" fmla="*/ 165059 w 210472"/>
                <a:gd name="connsiteY10" fmla="*/ 78692 h 210675"/>
                <a:gd name="connsiteX11" fmla="*/ 77394 w 210472"/>
                <a:gd name="connsiteY11" fmla="*/ 166442 h 210675"/>
                <a:gd name="connsiteX12" fmla="*/ 30085 w 210472"/>
                <a:gd name="connsiteY12" fmla="*/ 152616 h 210675"/>
                <a:gd name="connsiteX13" fmla="*/ 37508 w 210472"/>
                <a:gd name="connsiteY13" fmla="*/ 152993 h 210675"/>
                <a:gd name="connsiteX14" fmla="*/ 75750 w 210472"/>
                <a:gd name="connsiteY14" fmla="*/ 139825 h 210675"/>
                <a:gd name="connsiteX15" fmla="*/ 46951 w 210472"/>
                <a:gd name="connsiteY15" fmla="*/ 118429 h 210675"/>
                <a:gd name="connsiteX16" fmla="*/ 60857 w 210472"/>
                <a:gd name="connsiteY16" fmla="*/ 117864 h 210675"/>
                <a:gd name="connsiteX17" fmla="*/ 36192 w 210472"/>
                <a:gd name="connsiteY17" fmla="*/ 87580 h 210675"/>
                <a:gd name="connsiteX18" fmla="*/ 36192 w 210472"/>
                <a:gd name="connsiteY18" fmla="*/ 87203 h 210675"/>
                <a:gd name="connsiteX19" fmla="*/ 50098 w 210472"/>
                <a:gd name="connsiteY19" fmla="*/ 91106 h 210675"/>
                <a:gd name="connsiteX20" fmla="*/ 36380 w 210472"/>
                <a:gd name="connsiteY20" fmla="*/ 65430 h 210675"/>
                <a:gd name="connsiteX21" fmla="*/ 40561 w 210472"/>
                <a:gd name="connsiteY21" fmla="*/ 49865 h 210675"/>
                <a:gd name="connsiteX22" fmla="*/ 104079 w 210472"/>
                <a:gd name="connsiteY22" fmla="*/ 82125 h 210675"/>
                <a:gd name="connsiteX23" fmla="*/ 134146 w 210472"/>
                <a:gd name="connsiteY23" fmla="*/ 44222 h 210675"/>
                <a:gd name="connsiteX24" fmla="*/ 156650 w 210472"/>
                <a:gd name="connsiteY24" fmla="*/ 53956 h 210675"/>
                <a:gd name="connsiteX25" fmla="*/ 176194 w 210472"/>
                <a:gd name="connsiteY25" fmla="*/ 46526 h 210675"/>
                <a:gd name="connsiteX26" fmla="*/ 162663 w 210472"/>
                <a:gd name="connsiteY26" fmla="*/ 63502 h 210675"/>
                <a:gd name="connsiteX27" fmla="*/ 180422 w 210472"/>
                <a:gd name="connsiteY27" fmla="*/ 58706 h 210675"/>
                <a:gd name="connsiteX28" fmla="*/ 164965 w 210472"/>
                <a:gd name="connsiteY28" fmla="*/ 74694 h 21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0472" h="210675">
                  <a:moveTo>
                    <a:pt x="187939" y="17"/>
                  </a:moveTo>
                  <a:lnTo>
                    <a:pt x="22568" y="17"/>
                  </a:lnTo>
                  <a:cubicBezTo>
                    <a:pt x="10118" y="17"/>
                    <a:pt x="17" y="10128"/>
                    <a:pt x="17" y="22590"/>
                  </a:cubicBezTo>
                  <a:lnTo>
                    <a:pt x="17" y="188121"/>
                  </a:lnTo>
                  <a:cubicBezTo>
                    <a:pt x="17" y="200583"/>
                    <a:pt x="10118" y="210693"/>
                    <a:pt x="22568" y="210693"/>
                  </a:cubicBezTo>
                  <a:lnTo>
                    <a:pt x="187939" y="210693"/>
                  </a:lnTo>
                  <a:cubicBezTo>
                    <a:pt x="200389" y="210693"/>
                    <a:pt x="210489" y="200583"/>
                    <a:pt x="210489" y="188121"/>
                  </a:cubicBezTo>
                  <a:lnTo>
                    <a:pt x="210489" y="22590"/>
                  </a:lnTo>
                  <a:cubicBezTo>
                    <a:pt x="210489" y="10128"/>
                    <a:pt x="200389" y="17"/>
                    <a:pt x="187939" y="17"/>
                  </a:cubicBezTo>
                  <a:close/>
                  <a:moveTo>
                    <a:pt x="164965" y="74694"/>
                  </a:moveTo>
                  <a:cubicBezTo>
                    <a:pt x="165059" y="76011"/>
                    <a:pt x="165059" y="77375"/>
                    <a:pt x="165059" y="78692"/>
                  </a:cubicBezTo>
                  <a:cubicBezTo>
                    <a:pt x="165059" y="119463"/>
                    <a:pt x="134052" y="166442"/>
                    <a:pt x="77394" y="166442"/>
                  </a:cubicBezTo>
                  <a:cubicBezTo>
                    <a:pt x="59917" y="166442"/>
                    <a:pt x="43709" y="161363"/>
                    <a:pt x="30085" y="152616"/>
                  </a:cubicBezTo>
                  <a:cubicBezTo>
                    <a:pt x="32575" y="152898"/>
                    <a:pt x="34971" y="152993"/>
                    <a:pt x="37508" y="152993"/>
                  </a:cubicBezTo>
                  <a:cubicBezTo>
                    <a:pt x="51931" y="152993"/>
                    <a:pt x="65179" y="148102"/>
                    <a:pt x="75750" y="139825"/>
                  </a:cubicBezTo>
                  <a:cubicBezTo>
                    <a:pt x="62219" y="139543"/>
                    <a:pt x="50850" y="130655"/>
                    <a:pt x="46951" y="118429"/>
                  </a:cubicBezTo>
                  <a:cubicBezTo>
                    <a:pt x="51696" y="119134"/>
                    <a:pt x="55971" y="119134"/>
                    <a:pt x="60857" y="117864"/>
                  </a:cubicBezTo>
                  <a:cubicBezTo>
                    <a:pt x="46763" y="114996"/>
                    <a:pt x="36192" y="102581"/>
                    <a:pt x="36192" y="87580"/>
                  </a:cubicBezTo>
                  <a:lnTo>
                    <a:pt x="36192" y="87203"/>
                  </a:lnTo>
                  <a:cubicBezTo>
                    <a:pt x="40279" y="89508"/>
                    <a:pt x="45071" y="90918"/>
                    <a:pt x="50098" y="91106"/>
                  </a:cubicBezTo>
                  <a:cubicBezTo>
                    <a:pt x="41514" y="85391"/>
                    <a:pt x="36363" y="75750"/>
                    <a:pt x="36380" y="65430"/>
                  </a:cubicBezTo>
                  <a:cubicBezTo>
                    <a:pt x="36380" y="59693"/>
                    <a:pt x="37883" y="54426"/>
                    <a:pt x="40561" y="49865"/>
                  </a:cubicBezTo>
                  <a:cubicBezTo>
                    <a:pt x="55736" y="68581"/>
                    <a:pt x="78521" y="80808"/>
                    <a:pt x="104079" y="82125"/>
                  </a:cubicBezTo>
                  <a:cubicBezTo>
                    <a:pt x="99710" y="61198"/>
                    <a:pt x="115354" y="44222"/>
                    <a:pt x="134146" y="44222"/>
                  </a:cubicBezTo>
                  <a:cubicBezTo>
                    <a:pt x="143026" y="44222"/>
                    <a:pt x="151012" y="47937"/>
                    <a:pt x="156650" y="53956"/>
                  </a:cubicBezTo>
                  <a:cubicBezTo>
                    <a:pt x="163603" y="52639"/>
                    <a:pt x="170274" y="50053"/>
                    <a:pt x="176194" y="46526"/>
                  </a:cubicBezTo>
                  <a:cubicBezTo>
                    <a:pt x="173892" y="53674"/>
                    <a:pt x="169053" y="59693"/>
                    <a:pt x="162663" y="63502"/>
                  </a:cubicBezTo>
                  <a:cubicBezTo>
                    <a:pt x="168865" y="62844"/>
                    <a:pt x="174878" y="61104"/>
                    <a:pt x="180422" y="58706"/>
                  </a:cubicBezTo>
                  <a:cubicBezTo>
                    <a:pt x="176241" y="64866"/>
                    <a:pt x="170979" y="70321"/>
                    <a:pt x="164965" y="74694"/>
                  </a:cubicBezTo>
                  <a:close/>
                </a:path>
              </a:pathLst>
            </a:custGeom>
            <a:solidFill>
              <a:schemeClr val="accent2"/>
            </a:solidFill>
            <a:ln w="468" cap="flat">
              <a:noFill/>
              <a:prstDash val="solid"/>
              <a:miter/>
            </a:ln>
          </p:spPr>
          <p:txBody>
            <a:bodyPr rtlCol="0" anchor="ctr"/>
            <a:lstStyle/>
            <a:p>
              <a:endParaRPr lang="en-GB"/>
            </a:p>
          </p:txBody>
        </p:sp>
        <p:sp>
          <p:nvSpPr>
            <p:cNvPr id="44" name="Graphic 2">
              <a:extLst>
                <a:ext uri="{FF2B5EF4-FFF2-40B4-BE49-F238E27FC236}">
                  <a16:creationId xmlns:a16="http://schemas.microsoft.com/office/drawing/2014/main" id="{B049E44E-75F0-41FE-9C9C-8BF4FFDB6E52}"/>
                </a:ext>
              </a:extLst>
            </p:cNvPr>
            <p:cNvSpPr/>
            <p:nvPr/>
          </p:nvSpPr>
          <p:spPr>
            <a:xfrm>
              <a:off x="3203830" y="5029036"/>
              <a:ext cx="215543" cy="215542"/>
            </a:xfrm>
            <a:custGeom>
              <a:avLst/>
              <a:gdLst>
                <a:gd name="connsiteX0" fmla="*/ 215561 w 215543"/>
                <a:gd name="connsiteY0" fmla="*/ 11901 h 215542"/>
                <a:gd name="connsiteX1" fmla="*/ 215561 w 215543"/>
                <a:gd name="connsiteY1" fmla="*/ 203628 h 215542"/>
                <a:gd name="connsiteX2" fmla="*/ 203677 w 215543"/>
                <a:gd name="connsiteY2" fmla="*/ 215512 h 215542"/>
                <a:gd name="connsiteX3" fmla="*/ 148733 w 215543"/>
                <a:gd name="connsiteY3" fmla="*/ 215512 h 215542"/>
                <a:gd name="connsiteX4" fmla="*/ 148733 w 215543"/>
                <a:gd name="connsiteY4" fmla="*/ 132085 h 215542"/>
                <a:gd name="connsiteX5" fmla="*/ 176734 w 215543"/>
                <a:gd name="connsiteY5" fmla="*/ 132085 h 215542"/>
                <a:gd name="connsiteX6" fmla="*/ 180920 w 215543"/>
                <a:gd name="connsiteY6" fmla="*/ 99562 h 215542"/>
                <a:gd name="connsiteX7" fmla="*/ 148685 w 215543"/>
                <a:gd name="connsiteY7" fmla="*/ 99562 h 215542"/>
                <a:gd name="connsiteX8" fmla="*/ 148685 w 215543"/>
                <a:gd name="connsiteY8" fmla="*/ 78777 h 215542"/>
                <a:gd name="connsiteX9" fmla="*/ 164802 w 215543"/>
                <a:gd name="connsiteY9" fmla="*/ 62948 h 215542"/>
                <a:gd name="connsiteX10" fmla="*/ 182026 w 215543"/>
                <a:gd name="connsiteY10" fmla="*/ 62948 h 215542"/>
                <a:gd name="connsiteX11" fmla="*/ 182026 w 215543"/>
                <a:gd name="connsiteY11" fmla="*/ 33840 h 215542"/>
                <a:gd name="connsiteX12" fmla="*/ 156912 w 215543"/>
                <a:gd name="connsiteY12" fmla="*/ 32541 h 215542"/>
                <a:gd name="connsiteX13" fmla="*/ 115054 w 215543"/>
                <a:gd name="connsiteY13" fmla="*/ 75554 h 215542"/>
                <a:gd name="connsiteX14" fmla="*/ 115054 w 215543"/>
                <a:gd name="connsiteY14" fmla="*/ 99562 h 215542"/>
                <a:gd name="connsiteX15" fmla="*/ 86957 w 215543"/>
                <a:gd name="connsiteY15" fmla="*/ 99562 h 215542"/>
                <a:gd name="connsiteX16" fmla="*/ 86957 w 215543"/>
                <a:gd name="connsiteY16" fmla="*/ 132085 h 215542"/>
                <a:gd name="connsiteX17" fmla="*/ 115054 w 215543"/>
                <a:gd name="connsiteY17" fmla="*/ 132085 h 215542"/>
                <a:gd name="connsiteX18" fmla="*/ 115054 w 215543"/>
                <a:gd name="connsiteY18" fmla="*/ 215560 h 215542"/>
                <a:gd name="connsiteX19" fmla="*/ 11901 w 215543"/>
                <a:gd name="connsiteY19" fmla="*/ 215560 h 215542"/>
                <a:gd name="connsiteX20" fmla="*/ 18 w 215543"/>
                <a:gd name="connsiteY20" fmla="*/ 203676 h 215542"/>
                <a:gd name="connsiteX21" fmla="*/ 18 w 215543"/>
                <a:gd name="connsiteY21" fmla="*/ 11901 h 215542"/>
                <a:gd name="connsiteX22" fmla="*/ 11901 w 215543"/>
                <a:gd name="connsiteY22" fmla="*/ 18 h 215542"/>
                <a:gd name="connsiteX23" fmla="*/ 203629 w 215543"/>
                <a:gd name="connsiteY23" fmla="*/ 18 h 215542"/>
                <a:gd name="connsiteX24" fmla="*/ 215561 w 215543"/>
                <a:gd name="connsiteY24" fmla="*/ 11901 h 21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5543" h="215542">
                  <a:moveTo>
                    <a:pt x="215561" y="11901"/>
                  </a:moveTo>
                  <a:lnTo>
                    <a:pt x="215561" y="203628"/>
                  </a:lnTo>
                  <a:cubicBezTo>
                    <a:pt x="215561" y="210219"/>
                    <a:pt x="210220" y="215512"/>
                    <a:pt x="203677" y="215512"/>
                  </a:cubicBezTo>
                  <a:lnTo>
                    <a:pt x="148733" y="215512"/>
                  </a:lnTo>
                  <a:lnTo>
                    <a:pt x="148733" y="132085"/>
                  </a:lnTo>
                  <a:lnTo>
                    <a:pt x="176734" y="132085"/>
                  </a:lnTo>
                  <a:lnTo>
                    <a:pt x="180920" y="99562"/>
                  </a:lnTo>
                  <a:lnTo>
                    <a:pt x="148685" y="99562"/>
                  </a:lnTo>
                  <a:lnTo>
                    <a:pt x="148685" y="78777"/>
                  </a:lnTo>
                  <a:cubicBezTo>
                    <a:pt x="148685" y="69347"/>
                    <a:pt x="151283" y="62948"/>
                    <a:pt x="164802" y="62948"/>
                  </a:cubicBezTo>
                  <a:lnTo>
                    <a:pt x="182026" y="62948"/>
                  </a:lnTo>
                  <a:lnTo>
                    <a:pt x="182026" y="33840"/>
                  </a:lnTo>
                  <a:cubicBezTo>
                    <a:pt x="179044" y="33456"/>
                    <a:pt x="168844" y="32541"/>
                    <a:pt x="156912" y="32541"/>
                  </a:cubicBezTo>
                  <a:cubicBezTo>
                    <a:pt x="132086" y="32541"/>
                    <a:pt x="115054" y="47697"/>
                    <a:pt x="115054" y="75554"/>
                  </a:cubicBezTo>
                  <a:lnTo>
                    <a:pt x="115054" y="99562"/>
                  </a:lnTo>
                  <a:lnTo>
                    <a:pt x="86957" y="99562"/>
                  </a:lnTo>
                  <a:lnTo>
                    <a:pt x="86957" y="132085"/>
                  </a:lnTo>
                  <a:lnTo>
                    <a:pt x="115054" y="132085"/>
                  </a:lnTo>
                  <a:lnTo>
                    <a:pt x="115054" y="215560"/>
                  </a:lnTo>
                  <a:lnTo>
                    <a:pt x="11901" y="215560"/>
                  </a:lnTo>
                  <a:cubicBezTo>
                    <a:pt x="5358" y="215560"/>
                    <a:pt x="18" y="210219"/>
                    <a:pt x="18" y="203676"/>
                  </a:cubicBezTo>
                  <a:lnTo>
                    <a:pt x="18" y="11901"/>
                  </a:lnTo>
                  <a:cubicBezTo>
                    <a:pt x="18" y="5358"/>
                    <a:pt x="5358" y="18"/>
                    <a:pt x="11901" y="18"/>
                  </a:cubicBezTo>
                  <a:lnTo>
                    <a:pt x="203629" y="18"/>
                  </a:lnTo>
                  <a:cubicBezTo>
                    <a:pt x="210220" y="18"/>
                    <a:pt x="215561" y="5358"/>
                    <a:pt x="215561" y="11901"/>
                  </a:cubicBezTo>
                  <a:close/>
                </a:path>
              </a:pathLst>
            </a:custGeom>
            <a:solidFill>
              <a:schemeClr val="accent2"/>
            </a:solidFill>
            <a:ln w="468" cap="flat">
              <a:noFill/>
              <a:prstDash val="solid"/>
              <a:miter/>
            </a:ln>
          </p:spPr>
          <p:txBody>
            <a:bodyPr rtlCol="0" anchor="ctr"/>
            <a:lstStyle/>
            <a:p>
              <a:endParaRPr lang="en-GB"/>
            </a:p>
          </p:txBody>
        </p:sp>
        <p:sp>
          <p:nvSpPr>
            <p:cNvPr id="45" name="Graphic 8">
              <a:extLst>
                <a:ext uri="{FF2B5EF4-FFF2-40B4-BE49-F238E27FC236}">
                  <a16:creationId xmlns:a16="http://schemas.microsoft.com/office/drawing/2014/main" id="{53FBE191-4F7B-42F2-B888-7E7F2A2DBCAE}"/>
                </a:ext>
              </a:extLst>
            </p:cNvPr>
            <p:cNvSpPr/>
            <p:nvPr/>
          </p:nvSpPr>
          <p:spPr>
            <a:xfrm>
              <a:off x="3738449" y="5028206"/>
              <a:ext cx="210472" cy="211165"/>
            </a:xfrm>
            <a:custGeom>
              <a:avLst/>
              <a:gdLst>
                <a:gd name="connsiteX0" fmla="*/ 195456 w 210472"/>
                <a:gd name="connsiteY0" fmla="*/ 17 h 211164"/>
                <a:gd name="connsiteX1" fmla="*/ 15004 w 210472"/>
                <a:gd name="connsiteY1" fmla="*/ 17 h 211164"/>
                <a:gd name="connsiteX2" fmla="*/ 17 w 210472"/>
                <a:gd name="connsiteY2" fmla="*/ 15242 h 211164"/>
                <a:gd name="connsiteX3" fmla="*/ 17 w 210472"/>
                <a:gd name="connsiteY3" fmla="*/ 195957 h 211164"/>
                <a:gd name="connsiteX4" fmla="*/ 15004 w 210472"/>
                <a:gd name="connsiteY4" fmla="*/ 211182 h 211164"/>
                <a:gd name="connsiteX5" fmla="*/ 195456 w 210472"/>
                <a:gd name="connsiteY5" fmla="*/ 211182 h 211164"/>
                <a:gd name="connsiteX6" fmla="*/ 210489 w 210472"/>
                <a:gd name="connsiteY6" fmla="*/ 195957 h 211164"/>
                <a:gd name="connsiteX7" fmla="*/ 210489 w 210472"/>
                <a:gd name="connsiteY7" fmla="*/ 15242 h 211164"/>
                <a:gd name="connsiteX8" fmla="*/ 195456 w 210472"/>
                <a:gd name="connsiteY8" fmla="*/ 17 h 211164"/>
                <a:gd name="connsiteX9" fmla="*/ 63629 w 210472"/>
                <a:gd name="connsiteY9" fmla="*/ 181016 h 211164"/>
                <a:gd name="connsiteX10" fmla="*/ 32434 w 210472"/>
                <a:gd name="connsiteY10" fmla="*/ 181016 h 211164"/>
                <a:gd name="connsiteX11" fmla="*/ 32434 w 210472"/>
                <a:gd name="connsiteY11" fmla="*/ 80241 h 211164"/>
                <a:gd name="connsiteX12" fmla="*/ 63676 w 210472"/>
                <a:gd name="connsiteY12" fmla="*/ 80241 h 211164"/>
                <a:gd name="connsiteX13" fmla="*/ 63676 w 210472"/>
                <a:gd name="connsiteY13" fmla="*/ 181016 h 211164"/>
                <a:gd name="connsiteX14" fmla="*/ 48031 w 210472"/>
                <a:gd name="connsiteY14" fmla="*/ 66478 h 211164"/>
                <a:gd name="connsiteX15" fmla="*/ 29944 w 210472"/>
                <a:gd name="connsiteY15" fmla="*/ 48331 h 211164"/>
                <a:gd name="connsiteX16" fmla="*/ 48031 w 210472"/>
                <a:gd name="connsiteY16" fmla="*/ 30184 h 211164"/>
                <a:gd name="connsiteX17" fmla="*/ 66119 w 210472"/>
                <a:gd name="connsiteY17" fmla="*/ 48331 h 211164"/>
                <a:gd name="connsiteX18" fmla="*/ 48031 w 210472"/>
                <a:gd name="connsiteY18" fmla="*/ 66478 h 211164"/>
                <a:gd name="connsiteX19" fmla="*/ 180563 w 210472"/>
                <a:gd name="connsiteY19" fmla="*/ 181016 h 211164"/>
                <a:gd name="connsiteX20" fmla="*/ 149368 w 210472"/>
                <a:gd name="connsiteY20" fmla="*/ 181016 h 211164"/>
                <a:gd name="connsiteX21" fmla="*/ 149368 w 210472"/>
                <a:gd name="connsiteY21" fmla="*/ 131995 h 211164"/>
                <a:gd name="connsiteX22" fmla="*/ 133160 w 210472"/>
                <a:gd name="connsiteY22" fmla="*/ 105270 h 211164"/>
                <a:gd name="connsiteX23" fmla="*/ 114414 w 210472"/>
                <a:gd name="connsiteY23" fmla="*/ 131147 h 211164"/>
                <a:gd name="connsiteX24" fmla="*/ 114414 w 210472"/>
                <a:gd name="connsiteY24" fmla="*/ 181016 h 211164"/>
                <a:gd name="connsiteX25" fmla="*/ 83220 w 210472"/>
                <a:gd name="connsiteY25" fmla="*/ 181016 h 211164"/>
                <a:gd name="connsiteX26" fmla="*/ 83220 w 210472"/>
                <a:gd name="connsiteY26" fmla="*/ 80241 h 211164"/>
                <a:gd name="connsiteX27" fmla="*/ 113146 w 210472"/>
                <a:gd name="connsiteY27" fmla="*/ 80241 h 211164"/>
                <a:gd name="connsiteX28" fmla="*/ 113146 w 210472"/>
                <a:gd name="connsiteY28" fmla="*/ 94004 h 211164"/>
                <a:gd name="connsiteX29" fmla="*/ 113569 w 210472"/>
                <a:gd name="connsiteY29" fmla="*/ 94004 h 211164"/>
                <a:gd name="connsiteX30" fmla="*/ 143119 w 210472"/>
                <a:gd name="connsiteY30" fmla="*/ 77743 h 211164"/>
                <a:gd name="connsiteX31" fmla="*/ 180563 w 210472"/>
                <a:gd name="connsiteY31" fmla="*/ 125773 h 211164"/>
                <a:gd name="connsiteX32" fmla="*/ 180563 w 210472"/>
                <a:gd name="connsiteY32" fmla="*/ 181016 h 21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0472" h="211164">
                  <a:moveTo>
                    <a:pt x="195456" y="17"/>
                  </a:moveTo>
                  <a:lnTo>
                    <a:pt x="15004" y="17"/>
                  </a:lnTo>
                  <a:cubicBezTo>
                    <a:pt x="6735" y="17"/>
                    <a:pt x="17" y="6852"/>
                    <a:pt x="17" y="15242"/>
                  </a:cubicBezTo>
                  <a:lnTo>
                    <a:pt x="17" y="195957"/>
                  </a:lnTo>
                  <a:cubicBezTo>
                    <a:pt x="17" y="204347"/>
                    <a:pt x="6735" y="211182"/>
                    <a:pt x="15004" y="211182"/>
                  </a:cubicBezTo>
                  <a:lnTo>
                    <a:pt x="195456" y="211182"/>
                  </a:lnTo>
                  <a:cubicBezTo>
                    <a:pt x="203724" y="211182"/>
                    <a:pt x="210489" y="204347"/>
                    <a:pt x="210489" y="195957"/>
                  </a:cubicBezTo>
                  <a:lnTo>
                    <a:pt x="210489" y="15242"/>
                  </a:lnTo>
                  <a:cubicBezTo>
                    <a:pt x="210489" y="6852"/>
                    <a:pt x="203724" y="17"/>
                    <a:pt x="195456" y="17"/>
                  </a:cubicBezTo>
                  <a:close/>
                  <a:moveTo>
                    <a:pt x="63629" y="181016"/>
                  </a:moveTo>
                  <a:lnTo>
                    <a:pt x="32434" y="181016"/>
                  </a:lnTo>
                  <a:lnTo>
                    <a:pt x="32434" y="80241"/>
                  </a:lnTo>
                  <a:lnTo>
                    <a:pt x="63676" y="80241"/>
                  </a:lnTo>
                  <a:lnTo>
                    <a:pt x="63676" y="181016"/>
                  </a:lnTo>
                  <a:close/>
                  <a:moveTo>
                    <a:pt x="48031" y="66478"/>
                  </a:moveTo>
                  <a:cubicBezTo>
                    <a:pt x="38024" y="66478"/>
                    <a:pt x="29944" y="58323"/>
                    <a:pt x="29944" y="48331"/>
                  </a:cubicBezTo>
                  <a:cubicBezTo>
                    <a:pt x="29944" y="38338"/>
                    <a:pt x="38024" y="30184"/>
                    <a:pt x="48031" y="30184"/>
                  </a:cubicBezTo>
                  <a:cubicBezTo>
                    <a:pt x="57991" y="30184"/>
                    <a:pt x="66119" y="38338"/>
                    <a:pt x="66119" y="48331"/>
                  </a:cubicBezTo>
                  <a:cubicBezTo>
                    <a:pt x="66119" y="58370"/>
                    <a:pt x="58038" y="66478"/>
                    <a:pt x="48031" y="66478"/>
                  </a:cubicBezTo>
                  <a:close/>
                  <a:moveTo>
                    <a:pt x="180563" y="181016"/>
                  </a:moveTo>
                  <a:lnTo>
                    <a:pt x="149368" y="181016"/>
                  </a:lnTo>
                  <a:lnTo>
                    <a:pt x="149368" y="131995"/>
                  </a:lnTo>
                  <a:cubicBezTo>
                    <a:pt x="149368" y="120306"/>
                    <a:pt x="149133" y="105270"/>
                    <a:pt x="133160" y="105270"/>
                  </a:cubicBezTo>
                  <a:cubicBezTo>
                    <a:pt x="116904" y="105270"/>
                    <a:pt x="114414" y="117996"/>
                    <a:pt x="114414" y="131147"/>
                  </a:cubicBezTo>
                  <a:lnTo>
                    <a:pt x="114414" y="181016"/>
                  </a:lnTo>
                  <a:lnTo>
                    <a:pt x="83220" y="181016"/>
                  </a:lnTo>
                  <a:lnTo>
                    <a:pt x="83220" y="80241"/>
                  </a:lnTo>
                  <a:lnTo>
                    <a:pt x="113146" y="80241"/>
                  </a:lnTo>
                  <a:lnTo>
                    <a:pt x="113146" y="94004"/>
                  </a:lnTo>
                  <a:lnTo>
                    <a:pt x="113569" y="94004"/>
                  </a:lnTo>
                  <a:cubicBezTo>
                    <a:pt x="117750" y="86086"/>
                    <a:pt x="127945" y="77743"/>
                    <a:pt x="143119" y="77743"/>
                  </a:cubicBezTo>
                  <a:cubicBezTo>
                    <a:pt x="174690" y="77743"/>
                    <a:pt x="180563" y="98624"/>
                    <a:pt x="180563" y="125773"/>
                  </a:cubicBezTo>
                  <a:lnTo>
                    <a:pt x="180563" y="181016"/>
                  </a:lnTo>
                  <a:close/>
                </a:path>
              </a:pathLst>
            </a:custGeom>
            <a:solidFill>
              <a:schemeClr val="accent2"/>
            </a:solidFill>
            <a:ln w="468" cap="flat">
              <a:noFill/>
              <a:prstDash val="solid"/>
              <a:miter/>
            </a:ln>
          </p:spPr>
          <p:txBody>
            <a:bodyPr rtlCol="0" anchor="ctr"/>
            <a:lstStyle/>
            <a:p>
              <a:endParaRPr lang="en-GB"/>
            </a:p>
          </p:txBody>
        </p:sp>
      </p:grpSp>
      <p:sp>
        <p:nvSpPr>
          <p:cNvPr id="10" name="TextBox 9">
            <a:extLst>
              <a:ext uri="{FF2B5EF4-FFF2-40B4-BE49-F238E27FC236}">
                <a16:creationId xmlns:a16="http://schemas.microsoft.com/office/drawing/2014/main" id="{231DD499-3B9F-42C0-A3BC-3EE2E14B0B78}"/>
              </a:ext>
            </a:extLst>
          </p:cNvPr>
          <p:cNvSpPr txBox="1"/>
          <p:nvPr/>
        </p:nvSpPr>
        <p:spPr>
          <a:xfrm>
            <a:off x="2879812" y="6237892"/>
            <a:ext cx="3384376" cy="430887"/>
          </a:xfrm>
          <a:prstGeom prst="rect">
            <a:avLst/>
          </a:prstGeom>
          <a:noFill/>
        </p:spPr>
        <p:txBody>
          <a:bodyPr wrap="square" rtlCol="0">
            <a:spAutoFit/>
          </a:bodyPr>
          <a:lstStyle/>
          <a:p>
            <a:pPr algn="ctr"/>
            <a:r>
              <a:rPr lang="fr-BE" sz="2200" b="1" i="1" spc="50" dirty="0">
                <a:solidFill>
                  <a:schemeClr val="bg1"/>
                </a:solidFill>
                <a:latin typeface="+mn-lt"/>
              </a:rPr>
              <a:t>#</a:t>
            </a:r>
            <a:r>
              <a:rPr lang="fr-BE" sz="2200" b="1" i="1" spc="50" dirty="0" err="1">
                <a:solidFill>
                  <a:schemeClr val="bg1"/>
                </a:solidFill>
                <a:latin typeface="+mn-lt"/>
              </a:rPr>
              <a:t>HealthinAllRegions</a:t>
            </a:r>
            <a:endParaRPr lang="en-GB" sz="2200" b="1" i="1" spc="50" dirty="0">
              <a:solidFill>
                <a:schemeClr val="bg1"/>
              </a:solidFill>
              <a:latin typeface="+mn-lt"/>
            </a:endParaRPr>
          </a:p>
        </p:txBody>
      </p:sp>
    </p:spTree>
    <p:extLst>
      <p:ext uri="{BB962C8B-B14F-4D97-AF65-F5344CB8AC3E}">
        <p14:creationId xmlns:p14="http://schemas.microsoft.com/office/powerpoint/2010/main" val="29852079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4075" y="404664"/>
            <a:ext cx="5226437" cy="504056"/>
          </a:xfrm>
        </p:spPr>
        <p:txBody>
          <a:bodyPr/>
          <a:lstStyle/>
          <a:p>
            <a:pPr eaLnBrk="1" hangingPunct="1"/>
            <a:r>
              <a:rPr lang="de-AT" sz="2800" dirty="0"/>
              <a:t>EUREGHA</a:t>
            </a:r>
            <a:r>
              <a:rPr lang="en-GB" sz="2800" dirty="0"/>
              <a:t>’</a:t>
            </a:r>
            <a:r>
              <a:rPr lang="de-AT" sz="2800" dirty="0"/>
              <a:t>s structure</a:t>
            </a:r>
          </a:p>
        </p:txBody>
      </p:sp>
      <p:pic>
        <p:nvPicPr>
          <p:cNvPr id="2" name="Imagen 1" descr="Captura de pantalla 2019-11-13 a las 1.07.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1196752"/>
            <a:ext cx="5184575" cy="4176464"/>
          </a:xfrm>
          <a:prstGeom prst="rect">
            <a:avLst/>
          </a:prstGeom>
        </p:spPr>
      </p:pic>
      <p:sp>
        <p:nvSpPr>
          <p:cNvPr id="6" name="Content Placeholder 2"/>
          <p:cNvSpPr>
            <a:spLocks noGrp="1"/>
          </p:cNvSpPr>
          <p:nvPr>
            <p:ph idx="1"/>
          </p:nvPr>
        </p:nvSpPr>
        <p:spPr>
          <a:xfrm>
            <a:off x="179512" y="548680"/>
            <a:ext cx="4104456" cy="1008112"/>
          </a:xfrm>
          <a:effectLst/>
        </p:spPr>
        <p:txBody>
          <a:bodyPr/>
          <a:lstStyle/>
          <a:p>
            <a:pPr marL="0" indent="0">
              <a:lnSpc>
                <a:spcPct val="107000"/>
              </a:lnSpc>
              <a:spcBef>
                <a:spcPts val="200"/>
              </a:spcBef>
              <a:spcAft>
                <a:spcPts val="0"/>
              </a:spcAft>
              <a:buNone/>
            </a:pPr>
            <a:r>
              <a:rPr lang="en-GB" sz="2000" b="1" dirty="0">
                <a:solidFill>
                  <a:srgbClr val="859906"/>
                </a:solidFill>
                <a:highlight>
                  <a:srgbClr val="5064AB"/>
                </a:highlight>
                <a:ea typeface="Times New Roman" panose="02020603050405020304" pitchFamily="18" charset="0"/>
                <a:cs typeface="Times New Roman" panose="02020603050405020304" pitchFamily="18" charset="0"/>
              </a:rPr>
              <a:t>EUREGHA</a:t>
            </a:r>
            <a:r>
              <a:rPr lang="en-GB" sz="2000" b="1" dirty="0">
                <a:solidFill>
                  <a:srgbClr val="44546A"/>
                </a:solidFill>
                <a:highlight>
                  <a:srgbClr val="5064AB"/>
                </a:highlight>
                <a:ea typeface="Times New Roman" panose="02020603050405020304" pitchFamily="18" charset="0"/>
                <a:cs typeface="Times New Roman" panose="02020603050405020304" pitchFamily="18" charset="0"/>
              </a:rPr>
              <a:t> </a:t>
            </a:r>
            <a:r>
              <a:rPr lang="en-GB" sz="2000" b="1" dirty="0">
                <a:solidFill>
                  <a:schemeClr val="bg1"/>
                </a:solidFill>
                <a:highlight>
                  <a:srgbClr val="5064AB"/>
                </a:highlight>
                <a:ea typeface="Times New Roman" panose="02020603050405020304" pitchFamily="18" charset="0"/>
                <a:cs typeface="Times New Roman" panose="02020603050405020304" pitchFamily="18" charset="0"/>
              </a:rPr>
              <a:t>is the network of reference for regional and local health authorities in health related issues... </a:t>
            </a:r>
          </a:p>
        </p:txBody>
      </p:sp>
      <p:sp>
        <p:nvSpPr>
          <p:cNvPr id="7" name="CuadroTexto 6"/>
          <p:cNvSpPr txBox="1"/>
          <p:nvPr/>
        </p:nvSpPr>
        <p:spPr>
          <a:xfrm>
            <a:off x="89675" y="2851189"/>
            <a:ext cx="3546221" cy="2554545"/>
          </a:xfrm>
          <a:prstGeom prst="rect">
            <a:avLst/>
          </a:prstGeom>
          <a:noFill/>
        </p:spPr>
        <p:txBody>
          <a:bodyPr wrap="square" rtlCol="0">
            <a:spAutoFit/>
          </a:bodyPr>
          <a:lstStyle/>
          <a:p>
            <a:pPr algn="just"/>
            <a:r>
              <a:rPr lang="en-GB" sz="1600" dirty="0">
                <a:solidFill>
                  <a:srgbClr val="44546A"/>
                </a:solidFill>
                <a:ea typeface="Calibri" panose="020F0502020204030204" pitchFamily="34" charset="0"/>
                <a:cs typeface="Times New Roman" panose="02020603050405020304" pitchFamily="18" charset="0"/>
              </a:rPr>
              <a:t>Our </a:t>
            </a:r>
            <a:r>
              <a:rPr lang="en-GB" sz="1600" b="1" dirty="0">
                <a:solidFill>
                  <a:srgbClr val="859906"/>
                </a:solidFill>
                <a:ea typeface="Calibri" panose="020F0502020204030204" pitchFamily="34" charset="0"/>
                <a:cs typeface="Times New Roman" panose="02020603050405020304" pitchFamily="18" charset="0"/>
              </a:rPr>
              <a:t>mission</a:t>
            </a:r>
            <a:r>
              <a:rPr lang="en-GB" sz="1600" dirty="0">
                <a:solidFill>
                  <a:srgbClr val="859906"/>
                </a:solidFill>
                <a:ea typeface="Calibri" panose="020F0502020204030204" pitchFamily="34" charset="0"/>
                <a:cs typeface="Times New Roman" panose="02020603050405020304" pitchFamily="18" charset="0"/>
              </a:rPr>
              <a:t> </a:t>
            </a:r>
            <a:r>
              <a:rPr lang="en-GB" sz="1600" dirty="0">
                <a:solidFill>
                  <a:srgbClr val="44546A"/>
                </a:solidFill>
                <a:ea typeface="Calibri" panose="020F0502020204030204" pitchFamily="34" charset="0"/>
                <a:cs typeface="Times New Roman" panose="02020603050405020304" pitchFamily="18" charset="0"/>
              </a:rPr>
              <a:t>is to promote collaboration among regional and local health authorities in Europe, within the framework of policies relating to public health and health care, as well as to establish focused collaboration with the institutions of the EU and other relevant stakeholders.</a:t>
            </a:r>
          </a:p>
          <a:p>
            <a:pPr algn="just"/>
            <a:endParaRPr lang="en-US" sz="1600" dirty="0"/>
          </a:p>
        </p:txBody>
      </p:sp>
      <p:sp>
        <p:nvSpPr>
          <p:cNvPr id="8" name="Rectangle 2"/>
          <p:cNvSpPr txBox="1">
            <a:spLocks noChangeArrowheads="1"/>
          </p:cNvSpPr>
          <p:nvPr/>
        </p:nvSpPr>
        <p:spPr>
          <a:xfrm>
            <a:off x="107505" y="2204864"/>
            <a:ext cx="3672408" cy="504056"/>
          </a:xfrm>
          <a:prstGeom prst="rect">
            <a:avLst/>
          </a:prstGeom>
        </p:spPr>
        <p:txBody>
          <a:bodyPr/>
          <a:lstStyle>
            <a:lvl1pPr algn="ctr" rtl="0" eaLnBrk="0" fontAlgn="base" hangingPunct="0">
              <a:spcBef>
                <a:spcPct val="0"/>
              </a:spcBef>
              <a:spcAft>
                <a:spcPct val="0"/>
              </a:spcAft>
              <a:defRPr sz="4000" b="1">
                <a:solidFill>
                  <a:srgbClr val="859906"/>
                </a:solidFill>
                <a:latin typeface="Arial" panose="020B0604020202020204" pitchFamily="34" charset="0"/>
                <a:ea typeface="Tahoma" panose="020B0604030504040204" pitchFamily="34" charset="0"/>
                <a:cs typeface="Arial" panose="020B0604020202020204" pitchFamily="34" charset="0"/>
              </a:defRPr>
            </a:lvl1pPr>
            <a:lvl2pPr algn="ctr" rtl="0" eaLnBrk="0" fontAlgn="base" hangingPunct="0">
              <a:spcBef>
                <a:spcPct val="0"/>
              </a:spcBef>
              <a:spcAft>
                <a:spcPct val="0"/>
              </a:spcAft>
              <a:defRPr sz="4000">
                <a:solidFill>
                  <a:schemeClr val="accent2"/>
                </a:solidFill>
                <a:latin typeface="Trebuchet MS" pitchFamily="34" charset="0"/>
              </a:defRPr>
            </a:lvl2pPr>
            <a:lvl3pPr algn="ctr" rtl="0" eaLnBrk="0" fontAlgn="base" hangingPunct="0">
              <a:spcBef>
                <a:spcPct val="0"/>
              </a:spcBef>
              <a:spcAft>
                <a:spcPct val="0"/>
              </a:spcAft>
              <a:defRPr sz="4000">
                <a:solidFill>
                  <a:schemeClr val="accent2"/>
                </a:solidFill>
                <a:latin typeface="Trebuchet MS" pitchFamily="34" charset="0"/>
              </a:defRPr>
            </a:lvl3pPr>
            <a:lvl4pPr algn="ctr" rtl="0" eaLnBrk="0" fontAlgn="base" hangingPunct="0">
              <a:spcBef>
                <a:spcPct val="0"/>
              </a:spcBef>
              <a:spcAft>
                <a:spcPct val="0"/>
              </a:spcAft>
              <a:defRPr sz="4000">
                <a:solidFill>
                  <a:schemeClr val="accent2"/>
                </a:solidFill>
                <a:latin typeface="Trebuchet MS" pitchFamily="34" charset="0"/>
              </a:defRPr>
            </a:lvl4pPr>
            <a:lvl5pPr algn="ctr" rtl="0" eaLnBrk="0" fontAlgn="base" hangingPunct="0">
              <a:spcBef>
                <a:spcPct val="0"/>
              </a:spcBef>
              <a:spcAft>
                <a:spcPct val="0"/>
              </a:spcAft>
              <a:defRPr sz="4000">
                <a:solidFill>
                  <a:schemeClr val="accent2"/>
                </a:solidFill>
                <a:latin typeface="Trebuchet MS" pitchFamily="34" charset="0"/>
              </a:defRPr>
            </a:lvl5pPr>
            <a:lvl6pPr marL="457200" algn="ctr" rtl="0" fontAlgn="base">
              <a:spcBef>
                <a:spcPct val="0"/>
              </a:spcBef>
              <a:spcAft>
                <a:spcPct val="0"/>
              </a:spcAft>
              <a:defRPr sz="4000">
                <a:solidFill>
                  <a:schemeClr val="accent2"/>
                </a:solidFill>
                <a:latin typeface="Trebuchet MS" pitchFamily="34" charset="0"/>
              </a:defRPr>
            </a:lvl6pPr>
            <a:lvl7pPr marL="914400" algn="ctr" rtl="0" fontAlgn="base">
              <a:spcBef>
                <a:spcPct val="0"/>
              </a:spcBef>
              <a:spcAft>
                <a:spcPct val="0"/>
              </a:spcAft>
              <a:defRPr sz="4000">
                <a:solidFill>
                  <a:schemeClr val="accent2"/>
                </a:solidFill>
                <a:latin typeface="Trebuchet MS" pitchFamily="34" charset="0"/>
              </a:defRPr>
            </a:lvl7pPr>
            <a:lvl8pPr marL="1371600" algn="ctr" rtl="0" fontAlgn="base">
              <a:spcBef>
                <a:spcPct val="0"/>
              </a:spcBef>
              <a:spcAft>
                <a:spcPct val="0"/>
              </a:spcAft>
              <a:defRPr sz="4000">
                <a:solidFill>
                  <a:schemeClr val="accent2"/>
                </a:solidFill>
                <a:latin typeface="Trebuchet MS" pitchFamily="34" charset="0"/>
              </a:defRPr>
            </a:lvl8pPr>
            <a:lvl9pPr marL="1828800" algn="ctr" rtl="0" fontAlgn="base">
              <a:spcBef>
                <a:spcPct val="0"/>
              </a:spcBef>
              <a:spcAft>
                <a:spcPct val="0"/>
              </a:spcAft>
              <a:defRPr sz="4000">
                <a:solidFill>
                  <a:schemeClr val="accent2"/>
                </a:solidFill>
                <a:latin typeface="Trebuchet MS" pitchFamily="34" charset="0"/>
              </a:defRPr>
            </a:lvl9pPr>
          </a:lstStyle>
          <a:p>
            <a:pPr algn="l" eaLnBrk="1" hangingPunct="1"/>
            <a:r>
              <a:rPr lang="es-ES_tradnl" sz="2400" dirty="0" err="1"/>
              <a:t>Mission</a:t>
            </a:r>
            <a:endParaRPr lang="de-AT" sz="2400" dirty="0"/>
          </a:p>
        </p:txBody>
      </p:sp>
    </p:spTree>
    <p:extLst>
      <p:ext uri="{BB962C8B-B14F-4D97-AF65-F5344CB8AC3E}">
        <p14:creationId xmlns:p14="http://schemas.microsoft.com/office/powerpoint/2010/main" val="308816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533">
            <a:extLst>
              <a:ext uri="{FF2B5EF4-FFF2-40B4-BE49-F238E27FC236}">
                <a16:creationId xmlns:a16="http://schemas.microsoft.com/office/drawing/2014/main" id="{B8FE0BE4-6A6B-BF49-9AF9-EAF6C5448EA2}"/>
              </a:ext>
            </a:extLst>
          </p:cNvPr>
          <p:cNvGrpSpPr/>
          <p:nvPr/>
        </p:nvGrpSpPr>
        <p:grpSpPr>
          <a:xfrm>
            <a:off x="577318" y="1498240"/>
            <a:ext cx="4309571" cy="4229557"/>
            <a:chOff x="1" y="763191"/>
            <a:chExt cx="5504704" cy="5397527"/>
          </a:xfrm>
        </p:grpSpPr>
        <p:pic>
          <p:nvPicPr>
            <p:cNvPr id="3" name="Graphic 9">
              <a:extLst>
                <a:ext uri="{FF2B5EF4-FFF2-40B4-BE49-F238E27FC236}">
                  <a16:creationId xmlns:a16="http://schemas.microsoft.com/office/drawing/2014/main" id="{84369B8F-8CF8-AB41-B8C6-BAB1EC59DB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99614"/>
              <a:ext cx="5458732" cy="5261104"/>
            </a:xfrm>
            <a:prstGeom prst="rect">
              <a:avLst/>
            </a:prstGeom>
            <a:effectLst>
              <a:softEdge rad="0"/>
            </a:effectLst>
          </p:spPr>
        </p:pic>
        <p:sp>
          <p:nvSpPr>
            <p:cNvPr id="4" name="Rectangle 21532">
              <a:extLst>
                <a:ext uri="{FF2B5EF4-FFF2-40B4-BE49-F238E27FC236}">
                  <a16:creationId xmlns:a16="http://schemas.microsoft.com/office/drawing/2014/main" id="{B0D418C0-DF86-7449-9DDA-08423CB143A7}"/>
                </a:ext>
              </a:extLst>
            </p:cNvPr>
            <p:cNvSpPr/>
            <p:nvPr/>
          </p:nvSpPr>
          <p:spPr>
            <a:xfrm>
              <a:off x="3998241" y="763191"/>
              <a:ext cx="1506464" cy="5203740"/>
            </a:xfrm>
            <a:prstGeom prst="rect">
              <a:avLst/>
            </a:prstGeom>
            <a:gradFill flip="none" rotWithShape="1">
              <a:gsLst>
                <a:gs pos="39000">
                  <a:schemeClr val="bg1">
                    <a:lumMod val="0"/>
                    <a:lumOff val="100000"/>
                  </a:schemeClr>
                </a:gs>
                <a:gs pos="100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 name="TextBox 7">
            <a:extLst>
              <a:ext uri="{FF2B5EF4-FFF2-40B4-BE49-F238E27FC236}">
                <a16:creationId xmlns:a16="http://schemas.microsoft.com/office/drawing/2014/main" id="{9EEE0EF8-854A-AA46-BF40-0EED64CD8FEA}"/>
              </a:ext>
            </a:extLst>
          </p:cNvPr>
          <p:cNvSpPr txBox="1"/>
          <p:nvPr/>
        </p:nvSpPr>
        <p:spPr>
          <a:xfrm>
            <a:off x="4764986" y="1645171"/>
            <a:ext cx="3645024" cy="3977243"/>
          </a:xfrm>
          <a:prstGeom prst="rect">
            <a:avLst/>
          </a:prstGeom>
          <a:noFill/>
        </p:spPr>
        <p:txBody>
          <a:bodyPr wrap="square">
            <a:spAutoFit/>
          </a:bodyPr>
          <a:lstStyle/>
          <a:p>
            <a:pPr marL="214313" lvl="1" indent="-214313">
              <a:lnSpc>
                <a:spcPct val="90000"/>
              </a:lnSpc>
              <a:buFont typeface="Arial"/>
              <a:buChar char="•"/>
              <a:defRPr/>
            </a:pPr>
            <a:r>
              <a:rPr lang="en-GB" sz="1650" dirty="0">
                <a:latin typeface="+mj-lt"/>
                <a:cs typeface="Arial" panose="020B0604020202020204" pitchFamily="34" charset="0"/>
              </a:rPr>
              <a:t>Skåne (SE) </a:t>
            </a:r>
          </a:p>
          <a:p>
            <a:pPr marL="214313" lvl="1" indent="-214313">
              <a:lnSpc>
                <a:spcPct val="90000"/>
              </a:lnSpc>
              <a:buFont typeface="Arial"/>
              <a:buChar char="•"/>
              <a:defRPr/>
            </a:pPr>
            <a:r>
              <a:rPr lang="en-GB" sz="1650" dirty="0">
                <a:latin typeface="+mj-lt"/>
                <a:cs typeface="Arial" panose="020B0604020202020204" pitchFamily="34" charset="0"/>
              </a:rPr>
              <a:t>Scotland (UK)</a:t>
            </a:r>
          </a:p>
          <a:p>
            <a:pPr marL="214313" lvl="1" indent="-214313">
              <a:lnSpc>
                <a:spcPct val="90000"/>
              </a:lnSpc>
              <a:buFont typeface="Arial"/>
              <a:buChar char="•"/>
              <a:defRPr/>
            </a:pPr>
            <a:r>
              <a:rPr lang="en-GB" sz="1650" dirty="0">
                <a:latin typeface="+mj-lt"/>
                <a:cs typeface="Arial" panose="020B0604020202020204" pitchFamily="34" charset="0"/>
              </a:rPr>
              <a:t>Catalonia (ES)</a:t>
            </a:r>
          </a:p>
          <a:p>
            <a:pPr marL="214313" lvl="1" indent="-214313">
              <a:lnSpc>
                <a:spcPct val="90000"/>
              </a:lnSpc>
              <a:buFont typeface="Arial"/>
              <a:buChar char="•"/>
              <a:defRPr/>
            </a:pPr>
            <a:r>
              <a:rPr lang="en-GB" sz="1650" dirty="0">
                <a:latin typeface="+mj-lt"/>
                <a:cs typeface="Arial" panose="020B0604020202020204" pitchFamily="34" charset="0"/>
              </a:rPr>
              <a:t>Flanders (BE)</a:t>
            </a:r>
          </a:p>
          <a:p>
            <a:pPr marL="214313" lvl="1" indent="-214313">
              <a:lnSpc>
                <a:spcPct val="90000"/>
              </a:lnSpc>
              <a:buFont typeface="Arial"/>
              <a:buChar char="•"/>
              <a:defRPr/>
            </a:pPr>
            <a:r>
              <a:rPr lang="en-GB" sz="1650" dirty="0">
                <a:latin typeface="+mj-lt"/>
                <a:cs typeface="Arial" panose="020B0604020202020204" pitchFamily="34" charset="0"/>
              </a:rPr>
              <a:t>German-speaking Community of Belgium (BE)</a:t>
            </a:r>
          </a:p>
          <a:p>
            <a:pPr marL="214313" lvl="1" indent="-214313">
              <a:lnSpc>
                <a:spcPct val="90000"/>
              </a:lnSpc>
              <a:buFont typeface="Arial"/>
              <a:buChar char="•"/>
              <a:defRPr/>
            </a:pPr>
            <a:r>
              <a:rPr lang="en-GB" sz="1650" dirty="0">
                <a:latin typeface="+mj-lt"/>
                <a:cs typeface="Arial" panose="020B0604020202020204" pitchFamily="34" charset="0"/>
              </a:rPr>
              <a:t>South Limburg (NL)</a:t>
            </a:r>
          </a:p>
          <a:p>
            <a:pPr marL="214313" lvl="1" indent="-214313">
              <a:lnSpc>
                <a:spcPct val="90000"/>
              </a:lnSpc>
              <a:buFont typeface="Arial"/>
              <a:buChar char="•"/>
              <a:defRPr/>
            </a:pPr>
            <a:r>
              <a:rPr lang="en-GB" sz="1650" dirty="0">
                <a:latin typeface="+mj-lt"/>
                <a:cs typeface="Arial" panose="020B0604020202020204" pitchFamily="34" charset="0"/>
              </a:rPr>
              <a:t>Lower Austria (AT)</a:t>
            </a:r>
            <a:endParaRPr lang="en-GB" sz="1650" u="sng" dirty="0">
              <a:latin typeface="+mj-lt"/>
              <a:cs typeface="Arial" panose="020B0604020202020204" pitchFamily="34" charset="0"/>
            </a:endParaRPr>
          </a:p>
          <a:p>
            <a:pPr marL="214313" lvl="1" indent="-214313">
              <a:lnSpc>
                <a:spcPct val="90000"/>
              </a:lnSpc>
              <a:buFont typeface="Arial"/>
              <a:buChar char="•"/>
              <a:defRPr/>
            </a:pPr>
            <a:r>
              <a:rPr lang="en-GB" sz="1650" dirty="0">
                <a:latin typeface="+mj-lt"/>
                <a:cs typeface="Arial" panose="020B0604020202020204" pitchFamily="34" charset="0"/>
              </a:rPr>
              <a:t>Wales (UK)</a:t>
            </a:r>
          </a:p>
          <a:p>
            <a:pPr marL="214313" lvl="1" indent="-214313">
              <a:lnSpc>
                <a:spcPct val="90000"/>
              </a:lnSpc>
              <a:buFont typeface="Arial"/>
              <a:buChar char="•"/>
              <a:defRPr/>
            </a:pPr>
            <a:r>
              <a:rPr lang="en-GB" sz="1650" dirty="0">
                <a:latin typeface="+mj-lt"/>
                <a:cs typeface="Arial" panose="020B0604020202020204" pitchFamily="34" charset="0"/>
              </a:rPr>
              <a:t>Region </a:t>
            </a:r>
            <a:r>
              <a:rPr lang="en-GB" sz="1650" dirty="0" err="1">
                <a:latin typeface="+mj-lt"/>
                <a:cs typeface="Arial" panose="020B0604020202020204" pitchFamily="34" charset="0"/>
              </a:rPr>
              <a:t>Östergötland</a:t>
            </a:r>
            <a:r>
              <a:rPr lang="en-GB" sz="1650" dirty="0">
                <a:latin typeface="+mj-lt"/>
                <a:cs typeface="Arial" panose="020B0604020202020204" pitchFamily="34" charset="0"/>
              </a:rPr>
              <a:t> (SE)</a:t>
            </a:r>
          </a:p>
          <a:p>
            <a:pPr marL="214313" lvl="1" indent="-214313">
              <a:lnSpc>
                <a:spcPct val="90000"/>
              </a:lnSpc>
              <a:buFont typeface="Arial"/>
              <a:buChar char="•"/>
              <a:defRPr/>
            </a:pPr>
            <a:r>
              <a:rPr lang="en-GB" sz="1650" dirty="0">
                <a:latin typeface="+mj-lt"/>
                <a:cs typeface="Arial" panose="020B0604020202020204" pitchFamily="34" charset="0"/>
              </a:rPr>
              <a:t>Podlaskie (PL) </a:t>
            </a:r>
          </a:p>
          <a:p>
            <a:pPr marL="214313" lvl="1" indent="-214313">
              <a:lnSpc>
                <a:spcPct val="90000"/>
              </a:lnSpc>
              <a:buFont typeface="Arial"/>
              <a:buChar char="•"/>
              <a:defRPr/>
            </a:pPr>
            <a:r>
              <a:rPr lang="en-GB" sz="1650" dirty="0">
                <a:latin typeface="+mj-lt"/>
                <a:cs typeface="Arial" panose="020B0604020202020204" pitchFamily="34" charset="0"/>
              </a:rPr>
              <a:t>Veneto (IT)</a:t>
            </a:r>
          </a:p>
          <a:p>
            <a:pPr marL="214313" lvl="1" indent="-214313">
              <a:lnSpc>
                <a:spcPct val="90000"/>
              </a:lnSpc>
              <a:buFont typeface="Arial"/>
              <a:buChar char="•"/>
              <a:defRPr/>
            </a:pPr>
            <a:r>
              <a:rPr lang="en-GB" sz="1650" dirty="0">
                <a:latin typeface="+mj-lt"/>
                <a:cs typeface="Arial" panose="020B0604020202020204" pitchFamily="34" charset="0"/>
              </a:rPr>
              <a:t>Emilia Romagna (IT) </a:t>
            </a:r>
          </a:p>
          <a:p>
            <a:pPr marL="214313" lvl="1" indent="-214313">
              <a:lnSpc>
                <a:spcPct val="90000"/>
              </a:lnSpc>
              <a:buFont typeface="Arial"/>
              <a:buChar char="•"/>
              <a:defRPr/>
            </a:pPr>
            <a:r>
              <a:rPr lang="en-GB" sz="1650" dirty="0">
                <a:latin typeface="+mj-lt"/>
                <a:cs typeface="Arial" panose="020B0604020202020204" pitchFamily="34" charset="0"/>
              </a:rPr>
              <a:t>Tuscany (IT)</a:t>
            </a:r>
            <a:endParaRPr lang="nn-NO" sz="1650" dirty="0">
              <a:latin typeface="+mj-lt"/>
              <a:cs typeface="Arial" panose="020B0604020202020204" pitchFamily="34" charset="0"/>
            </a:endParaRPr>
          </a:p>
          <a:p>
            <a:pPr marL="214313" lvl="1" indent="-214313">
              <a:lnSpc>
                <a:spcPct val="90000"/>
              </a:lnSpc>
              <a:buFont typeface="Arial"/>
              <a:buChar char="•"/>
              <a:defRPr/>
            </a:pPr>
            <a:r>
              <a:rPr lang="en-GB" sz="1650" dirty="0">
                <a:latin typeface="+mj-lt"/>
                <a:cs typeface="Arial" panose="020B0604020202020204" pitchFamily="34" charset="0"/>
              </a:rPr>
              <a:t>Vysočina (CZ)</a:t>
            </a:r>
          </a:p>
          <a:p>
            <a:pPr marL="214313" lvl="1" indent="-214313">
              <a:lnSpc>
                <a:spcPct val="90000"/>
              </a:lnSpc>
              <a:buFont typeface="Arial"/>
              <a:buChar char="•"/>
              <a:defRPr/>
            </a:pPr>
            <a:r>
              <a:rPr lang="en-GB" sz="1650" dirty="0">
                <a:latin typeface="+mj-lt"/>
                <a:cs typeface="Arial" panose="020B0604020202020204" pitchFamily="34" charset="0"/>
              </a:rPr>
              <a:t>Buskerud (NO)</a:t>
            </a:r>
          </a:p>
          <a:p>
            <a:pPr marL="214313" lvl="1" indent="-214313">
              <a:lnSpc>
                <a:spcPct val="90000"/>
              </a:lnSpc>
              <a:buFont typeface="Arial"/>
              <a:buChar char="•"/>
              <a:defRPr/>
            </a:pPr>
            <a:r>
              <a:rPr lang="en-GB" sz="1650" dirty="0">
                <a:latin typeface="+mj-lt"/>
                <a:cs typeface="Arial" panose="020B0604020202020204" pitchFamily="34" charset="0"/>
              </a:rPr>
              <a:t>Northern Ireland observer</a:t>
            </a:r>
          </a:p>
        </p:txBody>
      </p:sp>
      <p:sp>
        <p:nvSpPr>
          <p:cNvPr id="6" name="Título 1"/>
          <p:cNvSpPr txBox="1">
            <a:spLocks/>
          </p:cNvSpPr>
          <p:nvPr/>
        </p:nvSpPr>
        <p:spPr>
          <a:xfrm>
            <a:off x="2913904" y="404664"/>
            <a:ext cx="3316191" cy="5122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8DAC00"/>
                </a:solidFill>
              </a:rPr>
              <a:t>Our Members</a:t>
            </a:r>
          </a:p>
        </p:txBody>
      </p:sp>
    </p:spTree>
    <p:extLst>
      <p:ext uri="{BB962C8B-B14F-4D97-AF65-F5344CB8AC3E}">
        <p14:creationId xmlns:p14="http://schemas.microsoft.com/office/powerpoint/2010/main" val="336163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08466" y="554438"/>
            <a:ext cx="6477800" cy="584775"/>
          </a:xfrm>
          <a:prstGeom prst="rect">
            <a:avLst/>
          </a:prstGeom>
          <a:noFill/>
        </p:spPr>
        <p:txBody>
          <a:bodyPr wrap="none" rtlCol="0">
            <a:spAutoFit/>
          </a:bodyPr>
          <a:lstStyle/>
          <a:p>
            <a:pPr algn="ctr"/>
            <a:r>
              <a:rPr lang="en-US" sz="3200" b="1" dirty="0">
                <a:solidFill>
                  <a:srgbClr val="8DAC00"/>
                </a:solidFill>
                <a:latin typeface="+mj-lt"/>
              </a:rPr>
              <a:t>EUREGHA’s Activities and Tools</a:t>
            </a:r>
          </a:p>
        </p:txBody>
      </p:sp>
      <p:grpSp>
        <p:nvGrpSpPr>
          <p:cNvPr id="3" name="Group 2">
            <a:extLst>
              <a:ext uri="{FF2B5EF4-FFF2-40B4-BE49-F238E27FC236}">
                <a16:creationId xmlns:a16="http://schemas.microsoft.com/office/drawing/2014/main" id="{8F4D8812-6077-4408-8467-E2B382C7922A}"/>
              </a:ext>
            </a:extLst>
          </p:cNvPr>
          <p:cNvGrpSpPr/>
          <p:nvPr/>
        </p:nvGrpSpPr>
        <p:grpSpPr>
          <a:xfrm>
            <a:off x="1059960" y="1413068"/>
            <a:ext cx="7574812" cy="977857"/>
            <a:chOff x="-632074" y="980728"/>
            <a:chExt cx="10099749" cy="1303810"/>
          </a:xfrm>
        </p:grpSpPr>
        <p:sp>
          <p:nvSpPr>
            <p:cNvPr id="4" name="Rectangle 4">
              <a:extLst>
                <a:ext uri="{FF2B5EF4-FFF2-40B4-BE49-F238E27FC236}">
                  <a16:creationId xmlns:a16="http://schemas.microsoft.com/office/drawing/2014/main" id="{771D26AD-FC02-43F2-8DDA-5F7C053AD690}"/>
                </a:ext>
              </a:extLst>
            </p:cNvPr>
            <p:cNvSpPr/>
            <p:nvPr/>
          </p:nvSpPr>
          <p:spPr>
            <a:xfrm>
              <a:off x="1701511" y="980728"/>
              <a:ext cx="7766164" cy="1303810"/>
            </a:xfrm>
            <a:prstGeom prst="rect">
              <a:avLst/>
            </a:prstGeom>
            <a:solidFill>
              <a:schemeClr val="bg1"/>
            </a:solidFill>
            <a:ln w="19050">
              <a:gradFill flip="none" rotWithShape="1">
                <a:gsLst>
                  <a:gs pos="12000">
                    <a:srgbClr val="5064AB">
                      <a:alpha val="0"/>
                    </a:srgbClr>
                  </a:gs>
                  <a:gs pos="100000">
                    <a:srgbClr val="5064AB"/>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189000" tIns="27000" rIns="540000" bIns="27000" rtlCol="0" anchor="t">
              <a:spAutoFit/>
            </a:bodyPr>
            <a:lstStyle/>
            <a:p>
              <a:pPr marL="264319" indent="-128588">
                <a:spcAft>
                  <a:spcPts val="0"/>
                </a:spcAft>
                <a:buFont typeface="Arial" panose="020B0604020202020204" pitchFamily="34" charset="0"/>
                <a:buChar char="•"/>
              </a:pPr>
              <a:r>
                <a:rPr lang="en-GB" sz="1200" dirty="0">
                  <a:solidFill>
                    <a:srgbClr val="000000"/>
                  </a:solidFill>
                  <a:latin typeface="+mj-lt"/>
                  <a:ea typeface="Times New Roman" panose="02020603050405020304" pitchFamily="18" charset="0"/>
                </a:rPr>
                <a:t>Making the voice of regional and local health authorities heard at EU level </a:t>
              </a:r>
              <a:endParaRPr lang="en-GB" sz="1200" dirty="0">
                <a:latin typeface="+mj-lt"/>
                <a:ea typeface="Times New Roman" panose="02020603050405020304" pitchFamily="18" charset="0"/>
              </a:endParaRPr>
            </a:p>
            <a:p>
              <a:pPr marL="264319" indent="-128588">
                <a:spcAft>
                  <a:spcPts val="0"/>
                </a:spcAft>
                <a:buFont typeface="Arial" panose="020B0604020202020204" pitchFamily="34" charset="0"/>
                <a:buChar char="•"/>
              </a:pPr>
              <a:r>
                <a:rPr lang="en-GB" sz="1200" dirty="0">
                  <a:solidFill>
                    <a:srgbClr val="000000"/>
                  </a:solidFill>
                  <a:latin typeface="+mj-lt"/>
                  <a:ea typeface="Times New Roman" panose="02020603050405020304" pitchFamily="18" charset="0"/>
                </a:rPr>
                <a:t>Liaising with the EU institutions and international stakeholders </a:t>
              </a:r>
              <a:endParaRPr lang="en-GB" sz="1200" dirty="0">
                <a:latin typeface="+mj-lt"/>
                <a:ea typeface="Times New Roman" panose="02020603050405020304" pitchFamily="18" charset="0"/>
              </a:endParaRPr>
            </a:p>
            <a:p>
              <a:pPr marL="264319" indent="-128588">
                <a:spcAft>
                  <a:spcPts val="0"/>
                </a:spcAft>
                <a:buFont typeface="Arial" panose="020B0604020202020204" pitchFamily="34" charset="0"/>
                <a:buChar char="•"/>
              </a:pPr>
              <a:r>
                <a:rPr lang="en-GB" sz="1200" dirty="0">
                  <a:solidFill>
                    <a:srgbClr val="000000"/>
                  </a:solidFill>
                  <a:latin typeface="+mj-lt"/>
                  <a:ea typeface="Times New Roman" panose="02020603050405020304" pitchFamily="18" charset="0"/>
                </a:rPr>
                <a:t>Reinforcing the partnership between EUREGHA member regions</a:t>
              </a:r>
              <a:br>
                <a:rPr lang="en-GB" sz="1200" dirty="0">
                  <a:solidFill>
                    <a:srgbClr val="000000"/>
                  </a:solidFill>
                  <a:latin typeface="+mj-lt"/>
                  <a:ea typeface="Times New Roman" panose="02020603050405020304" pitchFamily="18" charset="0"/>
                </a:rPr>
              </a:br>
              <a:r>
                <a:rPr lang="en-GB" sz="1200" dirty="0">
                  <a:solidFill>
                    <a:srgbClr val="000000"/>
                  </a:solidFill>
                  <a:latin typeface="+mj-lt"/>
                  <a:ea typeface="Times New Roman" panose="02020603050405020304" pitchFamily="18" charset="0"/>
                </a:rPr>
                <a:t>and the EU institutions.</a:t>
              </a:r>
              <a:endParaRPr lang="en-GB" sz="1200" dirty="0">
                <a:latin typeface="+mj-lt"/>
                <a:ea typeface="Times New Roman" panose="02020603050405020304" pitchFamily="18" charset="0"/>
              </a:endParaRPr>
            </a:p>
          </p:txBody>
        </p:sp>
        <p:sp>
          <p:nvSpPr>
            <p:cNvPr id="5" name="Rectangle 6">
              <a:extLst>
                <a:ext uri="{FF2B5EF4-FFF2-40B4-BE49-F238E27FC236}">
                  <a16:creationId xmlns:a16="http://schemas.microsoft.com/office/drawing/2014/main" id="{B83B9C4D-5E8D-40D3-AC01-7880CE8E9487}"/>
                </a:ext>
              </a:extLst>
            </p:cNvPr>
            <p:cNvSpPr/>
            <p:nvPr/>
          </p:nvSpPr>
          <p:spPr>
            <a:xfrm>
              <a:off x="-632074" y="1028808"/>
              <a:ext cx="2572504" cy="391628"/>
            </a:xfrm>
            <a:prstGeom prst="rect">
              <a:avLst/>
            </a:prstGeom>
            <a:solidFill>
              <a:srgbClr val="5064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54000" rIns="54000" bIns="54000" rtlCol="0" anchor="ctr">
              <a:spAutoFit/>
            </a:bodyPr>
            <a:lstStyle/>
            <a:p>
              <a:pPr algn="ctr">
                <a:spcAft>
                  <a:spcPts val="0"/>
                </a:spcAft>
                <a:tabLst>
                  <a:tab pos="675323" algn="l"/>
                </a:tabLst>
              </a:pPr>
              <a:r>
                <a:rPr lang="en-GB" sz="1200" dirty="0">
                  <a:solidFill>
                    <a:srgbClr val="FFFFFF"/>
                  </a:solidFill>
                  <a:latin typeface="+mj-lt"/>
                  <a:ea typeface="Times New Roman" panose="02020603050405020304" pitchFamily="18" charset="0"/>
                </a:rPr>
                <a:t>Advocacy</a:t>
              </a:r>
              <a:endParaRPr lang="en-GB" sz="1200" dirty="0">
                <a:latin typeface="+mj-lt"/>
                <a:ea typeface="Times New Roman" panose="02020603050405020304" pitchFamily="18" charset="0"/>
              </a:endParaRPr>
            </a:p>
          </p:txBody>
        </p:sp>
      </p:grpSp>
      <p:grpSp>
        <p:nvGrpSpPr>
          <p:cNvPr id="6" name="Group 5">
            <a:extLst>
              <a:ext uri="{FF2B5EF4-FFF2-40B4-BE49-F238E27FC236}">
                <a16:creationId xmlns:a16="http://schemas.microsoft.com/office/drawing/2014/main" id="{FD5EF0E8-A0B8-446F-9D28-B64339F57373}"/>
              </a:ext>
            </a:extLst>
          </p:cNvPr>
          <p:cNvGrpSpPr/>
          <p:nvPr/>
        </p:nvGrpSpPr>
        <p:grpSpPr>
          <a:xfrm>
            <a:off x="1046077" y="2567205"/>
            <a:ext cx="7573509" cy="608525"/>
            <a:chOff x="-632074" y="1988840"/>
            <a:chExt cx="10098012" cy="811367"/>
          </a:xfrm>
        </p:grpSpPr>
        <p:sp>
          <p:nvSpPr>
            <p:cNvPr id="7" name="Rectangle 7">
              <a:extLst>
                <a:ext uri="{FF2B5EF4-FFF2-40B4-BE49-F238E27FC236}">
                  <a16:creationId xmlns:a16="http://schemas.microsoft.com/office/drawing/2014/main" id="{E92FA326-061A-426B-8093-B22A59BCAF9E}"/>
                </a:ext>
              </a:extLst>
            </p:cNvPr>
            <p:cNvSpPr/>
            <p:nvPr/>
          </p:nvSpPr>
          <p:spPr>
            <a:xfrm>
              <a:off x="1701511" y="1988840"/>
              <a:ext cx="7764427" cy="811367"/>
            </a:xfrm>
            <a:prstGeom prst="rect">
              <a:avLst/>
            </a:prstGeom>
            <a:solidFill>
              <a:schemeClr val="bg1"/>
            </a:solidFill>
            <a:ln w="19050">
              <a:gradFill flip="none" rotWithShape="1">
                <a:gsLst>
                  <a:gs pos="12000">
                    <a:srgbClr val="5064AB">
                      <a:alpha val="0"/>
                    </a:srgbClr>
                  </a:gs>
                  <a:gs pos="100000">
                    <a:srgbClr val="5064AB"/>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189000" tIns="27000" rIns="540000" bIns="27000" rtlCol="0" anchor="t">
              <a:spAutoFit/>
            </a:bodyPr>
            <a:lstStyle/>
            <a:p>
              <a:pPr marL="264319" indent="-128588">
                <a:spcAft>
                  <a:spcPts val="0"/>
                </a:spcAft>
                <a:buFont typeface="Arial" panose="020B0604020202020204" pitchFamily="34" charset="0"/>
                <a:buChar char="•"/>
              </a:pPr>
              <a:r>
                <a:rPr lang="en-GB" sz="1200" dirty="0">
                  <a:solidFill>
                    <a:srgbClr val="000000"/>
                  </a:solidFill>
                  <a:latin typeface="+mj-lt"/>
                  <a:ea typeface="Times New Roman" panose="02020603050405020304" pitchFamily="18" charset="0"/>
                </a:rPr>
                <a:t>Providing access to tailored monitoring of information on health-related legislation and funding through reports, e-mails, weekly </a:t>
              </a:r>
              <a:r>
                <a:rPr lang="en-GB" sz="1200" dirty="0" err="1">
                  <a:solidFill>
                    <a:srgbClr val="000000"/>
                  </a:solidFill>
                  <a:latin typeface="+mj-lt"/>
                  <a:ea typeface="Times New Roman" panose="02020603050405020304" pitchFamily="18" charset="0"/>
                </a:rPr>
                <a:t>InfoFlashes</a:t>
              </a:r>
              <a:r>
                <a:rPr lang="en-GB" sz="1200" dirty="0">
                  <a:solidFill>
                    <a:srgbClr val="000000"/>
                  </a:solidFill>
                  <a:latin typeface="+mj-lt"/>
                  <a:ea typeface="Times New Roman" panose="02020603050405020304" pitchFamily="18" charset="0"/>
                </a:rPr>
                <a:t> and bimonthly newsletters.</a:t>
              </a:r>
              <a:endParaRPr lang="en-GB" sz="1200" dirty="0">
                <a:latin typeface="+mj-lt"/>
                <a:ea typeface="Times New Roman" panose="02020603050405020304" pitchFamily="18" charset="0"/>
              </a:endParaRPr>
            </a:p>
          </p:txBody>
        </p:sp>
        <p:sp>
          <p:nvSpPr>
            <p:cNvPr id="8" name="Rectangle 10">
              <a:extLst>
                <a:ext uri="{FF2B5EF4-FFF2-40B4-BE49-F238E27FC236}">
                  <a16:creationId xmlns:a16="http://schemas.microsoft.com/office/drawing/2014/main" id="{F694329A-648B-4336-91F9-8EADA023B7BB}"/>
                </a:ext>
              </a:extLst>
            </p:cNvPr>
            <p:cNvSpPr/>
            <p:nvPr/>
          </p:nvSpPr>
          <p:spPr>
            <a:xfrm>
              <a:off x="-632074" y="2046642"/>
              <a:ext cx="2572504" cy="376926"/>
            </a:xfrm>
            <a:prstGeom prst="rect">
              <a:avLst/>
            </a:prstGeom>
            <a:solidFill>
              <a:srgbClr val="CFD5E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54000" bIns="0" rtlCol="0" anchor="ctr"/>
            <a:lstStyle/>
            <a:p>
              <a:pPr algn="ctr">
                <a:spcAft>
                  <a:spcPts val="0"/>
                </a:spcAft>
              </a:pPr>
              <a:r>
                <a:rPr lang="en-GB" sz="1050" dirty="0">
                  <a:solidFill>
                    <a:srgbClr val="000000"/>
                  </a:solidFill>
                  <a:latin typeface="+mj-lt"/>
                  <a:ea typeface="Times New Roman" panose="02020603050405020304" pitchFamily="18" charset="0"/>
                </a:rPr>
                <a:t>Policy monitoring</a:t>
              </a:r>
              <a:endParaRPr lang="en-GB" sz="1050" dirty="0">
                <a:latin typeface="+mj-lt"/>
                <a:ea typeface="Times New Roman" panose="02020603050405020304" pitchFamily="18" charset="0"/>
              </a:endParaRPr>
            </a:p>
          </p:txBody>
        </p:sp>
      </p:grpSp>
      <p:grpSp>
        <p:nvGrpSpPr>
          <p:cNvPr id="9" name="Group 15">
            <a:extLst>
              <a:ext uri="{FF2B5EF4-FFF2-40B4-BE49-F238E27FC236}">
                <a16:creationId xmlns:a16="http://schemas.microsoft.com/office/drawing/2014/main" id="{B76E625F-725A-44EB-8AEC-B0FD76AFBFE4}"/>
              </a:ext>
            </a:extLst>
          </p:cNvPr>
          <p:cNvGrpSpPr/>
          <p:nvPr/>
        </p:nvGrpSpPr>
        <p:grpSpPr>
          <a:xfrm>
            <a:off x="1060612" y="3273131"/>
            <a:ext cx="7574160" cy="793191"/>
            <a:chOff x="-632074" y="2823340"/>
            <a:chExt cx="10098880" cy="1057588"/>
          </a:xfrm>
        </p:grpSpPr>
        <p:sp>
          <p:nvSpPr>
            <p:cNvPr id="10" name="Rectangle 11">
              <a:extLst>
                <a:ext uri="{FF2B5EF4-FFF2-40B4-BE49-F238E27FC236}">
                  <a16:creationId xmlns:a16="http://schemas.microsoft.com/office/drawing/2014/main" id="{4EB5EACB-1252-42B6-B1CF-C9D0DEBB9235}"/>
                </a:ext>
              </a:extLst>
            </p:cNvPr>
            <p:cNvSpPr/>
            <p:nvPr/>
          </p:nvSpPr>
          <p:spPr>
            <a:xfrm>
              <a:off x="1701511" y="2823340"/>
              <a:ext cx="7765295" cy="1057588"/>
            </a:xfrm>
            <a:prstGeom prst="rect">
              <a:avLst/>
            </a:prstGeom>
            <a:solidFill>
              <a:schemeClr val="bg1"/>
            </a:solidFill>
            <a:ln w="19050">
              <a:gradFill flip="none" rotWithShape="1">
                <a:gsLst>
                  <a:gs pos="12000">
                    <a:srgbClr val="5064AB">
                      <a:alpha val="0"/>
                    </a:srgbClr>
                  </a:gs>
                  <a:gs pos="100000">
                    <a:srgbClr val="5064AB"/>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189000" tIns="27000" rIns="540000" bIns="27000" rtlCol="0" anchor="t">
              <a:spAutoFit/>
            </a:bodyPr>
            <a:lstStyle/>
            <a:p>
              <a:pPr marL="264319" indent="-128588">
                <a:spcAft>
                  <a:spcPts val="0"/>
                </a:spcAft>
                <a:buFont typeface="Arial" panose="020B0604020202020204" pitchFamily="34" charset="0"/>
                <a:buChar char="•"/>
              </a:pPr>
              <a:r>
                <a:rPr lang="en-GB" sz="1200" dirty="0">
                  <a:solidFill>
                    <a:schemeClr val="tx1"/>
                  </a:solidFill>
                  <a:latin typeface="+mj-lt"/>
                  <a:ea typeface="Times New Roman" panose="02020603050405020304" pitchFamily="18" charset="0"/>
                </a:rPr>
                <a:t>Disseminating booklets and publications of EUREGHA</a:t>
              </a:r>
              <a:br>
                <a:rPr lang="en-GB" sz="1200" dirty="0">
                  <a:solidFill>
                    <a:schemeClr val="tx1"/>
                  </a:solidFill>
                  <a:latin typeface="+mj-lt"/>
                  <a:ea typeface="Times New Roman" panose="02020603050405020304" pitchFamily="18" charset="0"/>
                </a:rPr>
              </a:br>
              <a:r>
                <a:rPr lang="en-GB" sz="1200" dirty="0">
                  <a:solidFill>
                    <a:schemeClr val="tx1"/>
                  </a:solidFill>
                  <a:latin typeface="+mj-lt"/>
                  <a:ea typeface="Times New Roman" panose="02020603050405020304" pitchFamily="18" charset="0"/>
                </a:rPr>
                <a:t>members’ best-practices</a:t>
              </a:r>
            </a:p>
            <a:p>
              <a:pPr marL="264319" indent="-128588" algn="just">
                <a:spcAft>
                  <a:spcPts val="0"/>
                </a:spcAft>
                <a:buFont typeface="Arial" panose="020B0604020202020204" pitchFamily="34" charset="0"/>
                <a:buChar char="•"/>
              </a:pPr>
              <a:r>
                <a:rPr lang="en-GB" sz="1200" dirty="0">
                  <a:solidFill>
                    <a:schemeClr val="tx1"/>
                  </a:solidFill>
                  <a:latin typeface="+mj-lt"/>
                  <a:ea typeface="Times New Roman" panose="02020603050405020304" pitchFamily="18" charset="0"/>
                </a:rPr>
                <a:t>Organising high-level events in Brussels </a:t>
              </a:r>
            </a:p>
            <a:p>
              <a:pPr marL="264319" indent="-128588" algn="just">
                <a:spcAft>
                  <a:spcPts val="0"/>
                </a:spcAft>
                <a:buFont typeface="Arial" panose="020B0604020202020204" pitchFamily="34" charset="0"/>
                <a:buChar char="•"/>
              </a:pPr>
              <a:r>
                <a:rPr lang="en-GB" sz="1200" dirty="0">
                  <a:solidFill>
                    <a:schemeClr val="tx1"/>
                  </a:solidFill>
                  <a:latin typeface="+mj-lt"/>
                  <a:ea typeface="Times New Roman" panose="02020603050405020304" pitchFamily="18" charset="0"/>
                </a:rPr>
                <a:t>Organising exclusive policy briefings and annual conferences</a:t>
              </a:r>
            </a:p>
          </p:txBody>
        </p:sp>
        <p:sp>
          <p:nvSpPr>
            <p:cNvPr id="11" name="Rectangle 14">
              <a:extLst>
                <a:ext uri="{FF2B5EF4-FFF2-40B4-BE49-F238E27FC236}">
                  <a16:creationId xmlns:a16="http://schemas.microsoft.com/office/drawing/2014/main" id="{58CBC2E8-88D3-46C3-AA8B-23EE496A39F6}"/>
                </a:ext>
              </a:extLst>
            </p:cNvPr>
            <p:cNvSpPr/>
            <p:nvPr/>
          </p:nvSpPr>
          <p:spPr>
            <a:xfrm>
              <a:off x="-632074" y="2879561"/>
              <a:ext cx="2572504" cy="376926"/>
            </a:xfrm>
            <a:prstGeom prst="rect">
              <a:avLst/>
            </a:prstGeom>
            <a:solidFill>
              <a:srgbClr val="5064A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54000" bIns="0" rtlCol="0" anchor="ctr"/>
            <a:lstStyle/>
            <a:p>
              <a:pPr algn="ctr">
                <a:spcAft>
                  <a:spcPts val="0"/>
                </a:spcAft>
              </a:pPr>
              <a:r>
                <a:rPr lang="en-GB" sz="1050" dirty="0">
                  <a:solidFill>
                    <a:srgbClr val="FFFFFF"/>
                  </a:solidFill>
                  <a:latin typeface="+mj-lt"/>
                  <a:ea typeface="Times New Roman" panose="02020603050405020304" pitchFamily="18" charset="0"/>
                </a:rPr>
                <a:t>Profile promotion</a:t>
              </a:r>
              <a:endParaRPr lang="en-GB" sz="1050" dirty="0">
                <a:latin typeface="+mj-lt"/>
                <a:ea typeface="Times New Roman" panose="02020603050405020304" pitchFamily="18" charset="0"/>
              </a:endParaRPr>
            </a:p>
          </p:txBody>
        </p:sp>
      </p:grpSp>
      <p:grpSp>
        <p:nvGrpSpPr>
          <p:cNvPr id="12" name="Group 16">
            <a:extLst>
              <a:ext uri="{FF2B5EF4-FFF2-40B4-BE49-F238E27FC236}">
                <a16:creationId xmlns:a16="http://schemas.microsoft.com/office/drawing/2014/main" id="{7C06C4E1-4084-41CF-B7E1-8C3101A9191F}"/>
              </a:ext>
            </a:extLst>
          </p:cNvPr>
          <p:cNvGrpSpPr/>
          <p:nvPr/>
        </p:nvGrpSpPr>
        <p:grpSpPr>
          <a:xfrm>
            <a:off x="1059308" y="4174045"/>
            <a:ext cx="7575464" cy="423859"/>
            <a:chOff x="-632074" y="3894748"/>
            <a:chExt cx="10100618" cy="565146"/>
          </a:xfrm>
        </p:grpSpPr>
        <p:sp>
          <p:nvSpPr>
            <p:cNvPr id="13" name="Rectangle 8">
              <a:extLst>
                <a:ext uri="{FF2B5EF4-FFF2-40B4-BE49-F238E27FC236}">
                  <a16:creationId xmlns:a16="http://schemas.microsoft.com/office/drawing/2014/main" id="{5A74B7E5-C087-40B5-917B-32F47EA3BC21}"/>
                </a:ext>
              </a:extLst>
            </p:cNvPr>
            <p:cNvSpPr/>
            <p:nvPr/>
          </p:nvSpPr>
          <p:spPr>
            <a:xfrm>
              <a:off x="1701511" y="3894748"/>
              <a:ext cx="7767033" cy="565146"/>
            </a:xfrm>
            <a:prstGeom prst="rect">
              <a:avLst/>
            </a:prstGeom>
            <a:solidFill>
              <a:schemeClr val="bg1"/>
            </a:solidFill>
            <a:ln w="19050">
              <a:gradFill flip="none" rotWithShape="1">
                <a:gsLst>
                  <a:gs pos="12000">
                    <a:srgbClr val="5064AB">
                      <a:alpha val="0"/>
                    </a:srgbClr>
                  </a:gs>
                  <a:gs pos="100000">
                    <a:srgbClr val="5064AB"/>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189000" tIns="27000" rIns="540000" bIns="27000" rtlCol="0" anchor="t">
              <a:spAutoFit/>
            </a:bodyPr>
            <a:lstStyle/>
            <a:p>
              <a:pPr marL="271463" indent="-128588">
                <a:spcAft>
                  <a:spcPts val="0"/>
                </a:spcAft>
                <a:buFont typeface="Arial" panose="020B0604020202020204" pitchFamily="34" charset="0"/>
                <a:buChar char="•"/>
              </a:pPr>
              <a:r>
                <a:rPr lang="en-GB" sz="1200" dirty="0">
                  <a:solidFill>
                    <a:srgbClr val="000000"/>
                  </a:solidFill>
                  <a:latin typeface="+mj-lt"/>
                  <a:ea typeface="Times New Roman" panose="02020603050405020304" pitchFamily="18" charset="0"/>
                </a:rPr>
                <a:t>Providing opportunities for cooperation and exchange of experiences</a:t>
              </a:r>
              <a:br>
                <a:rPr lang="en-GB" sz="1200" dirty="0">
                  <a:solidFill>
                    <a:srgbClr val="000000"/>
                  </a:solidFill>
                  <a:latin typeface="+mj-lt"/>
                  <a:ea typeface="Times New Roman" panose="02020603050405020304" pitchFamily="18" charset="0"/>
                </a:rPr>
              </a:br>
              <a:r>
                <a:rPr lang="en-GB" sz="1200" dirty="0">
                  <a:solidFill>
                    <a:srgbClr val="000000"/>
                  </a:solidFill>
                  <a:latin typeface="+mj-lt"/>
                  <a:ea typeface="Times New Roman" panose="02020603050405020304" pitchFamily="18" charset="0"/>
                </a:rPr>
                <a:t>with other European regions</a:t>
              </a:r>
              <a:endParaRPr lang="en-GB" sz="1200" dirty="0">
                <a:latin typeface="+mj-lt"/>
                <a:ea typeface="Times New Roman" panose="02020603050405020304" pitchFamily="18" charset="0"/>
              </a:endParaRPr>
            </a:p>
          </p:txBody>
        </p:sp>
        <p:sp>
          <p:nvSpPr>
            <p:cNvPr id="14" name="Rectangle 13">
              <a:extLst>
                <a:ext uri="{FF2B5EF4-FFF2-40B4-BE49-F238E27FC236}">
                  <a16:creationId xmlns:a16="http://schemas.microsoft.com/office/drawing/2014/main" id="{213D3261-1046-480E-BBE6-4E51D753D72A}"/>
                </a:ext>
              </a:extLst>
            </p:cNvPr>
            <p:cNvSpPr/>
            <p:nvPr/>
          </p:nvSpPr>
          <p:spPr>
            <a:xfrm>
              <a:off x="-632074" y="3942260"/>
              <a:ext cx="2572504" cy="376926"/>
            </a:xfrm>
            <a:prstGeom prst="rect">
              <a:avLst/>
            </a:prstGeom>
            <a:solidFill>
              <a:srgbClr val="CFD5E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54000" bIns="0" rtlCol="0" anchor="ctr"/>
            <a:lstStyle/>
            <a:p>
              <a:pPr algn="ctr">
                <a:spcAft>
                  <a:spcPts val="0"/>
                </a:spcAft>
              </a:pPr>
              <a:r>
                <a:rPr lang="en-GB" sz="1050" dirty="0">
                  <a:solidFill>
                    <a:srgbClr val="000000"/>
                  </a:solidFill>
                  <a:latin typeface="+mj-lt"/>
                  <a:ea typeface="Times New Roman" panose="02020603050405020304" pitchFamily="18" charset="0"/>
                </a:rPr>
                <a:t>Partnership building</a:t>
              </a:r>
              <a:endParaRPr lang="en-GB" sz="1050" dirty="0">
                <a:latin typeface="+mj-lt"/>
                <a:ea typeface="Times New Roman" panose="02020603050405020304" pitchFamily="18" charset="0"/>
              </a:endParaRPr>
            </a:p>
          </p:txBody>
        </p:sp>
      </p:grpSp>
      <p:grpSp>
        <p:nvGrpSpPr>
          <p:cNvPr id="15" name="Group 17">
            <a:extLst>
              <a:ext uri="{FF2B5EF4-FFF2-40B4-BE49-F238E27FC236}">
                <a16:creationId xmlns:a16="http://schemas.microsoft.com/office/drawing/2014/main" id="{974D41A8-1DB7-43F6-ACEA-0D30F7203139}"/>
              </a:ext>
            </a:extLst>
          </p:cNvPr>
          <p:cNvGrpSpPr/>
          <p:nvPr/>
        </p:nvGrpSpPr>
        <p:grpSpPr>
          <a:xfrm>
            <a:off x="1059308" y="4705627"/>
            <a:ext cx="7574160" cy="977857"/>
            <a:chOff x="-632074" y="4577446"/>
            <a:chExt cx="10098880" cy="1303810"/>
          </a:xfrm>
        </p:grpSpPr>
        <p:sp>
          <p:nvSpPr>
            <p:cNvPr id="16" name="Rectangle 9">
              <a:extLst>
                <a:ext uri="{FF2B5EF4-FFF2-40B4-BE49-F238E27FC236}">
                  <a16:creationId xmlns:a16="http://schemas.microsoft.com/office/drawing/2014/main" id="{4F612DF7-C972-47B8-B94A-C566CE4AFD1D}"/>
                </a:ext>
              </a:extLst>
            </p:cNvPr>
            <p:cNvSpPr/>
            <p:nvPr/>
          </p:nvSpPr>
          <p:spPr>
            <a:xfrm>
              <a:off x="1701511" y="4577446"/>
              <a:ext cx="7765295" cy="1303810"/>
            </a:xfrm>
            <a:prstGeom prst="rect">
              <a:avLst/>
            </a:prstGeom>
            <a:solidFill>
              <a:schemeClr val="bg1"/>
            </a:solidFill>
            <a:ln w="19050">
              <a:gradFill flip="none" rotWithShape="1">
                <a:gsLst>
                  <a:gs pos="12000">
                    <a:srgbClr val="5064AB">
                      <a:alpha val="0"/>
                    </a:srgbClr>
                  </a:gs>
                  <a:gs pos="100000">
                    <a:srgbClr val="5064AB"/>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189000" tIns="27000" rIns="540000" bIns="27000" rtlCol="0" anchor="t">
              <a:spAutoFit/>
            </a:bodyPr>
            <a:lstStyle/>
            <a:p>
              <a:pPr marL="271463" indent="-128588">
                <a:spcAft>
                  <a:spcPts val="0"/>
                </a:spcAft>
                <a:buFont typeface="Arial" panose="020B0604020202020204" pitchFamily="34" charset="0"/>
                <a:buChar char="•"/>
              </a:pPr>
              <a:r>
                <a:rPr lang="en-GB" sz="1200" dirty="0">
                  <a:solidFill>
                    <a:srgbClr val="000000"/>
                  </a:solidFill>
                  <a:latin typeface="+mj-lt"/>
                  <a:ea typeface="Times New Roman" panose="02020603050405020304" pitchFamily="18" charset="0"/>
                </a:rPr>
                <a:t>Monitoring calls for proposals and tenders</a:t>
              </a:r>
              <a:endParaRPr lang="en-GB" sz="1200" dirty="0">
                <a:latin typeface="+mj-lt"/>
                <a:ea typeface="Times New Roman" panose="02020603050405020304" pitchFamily="18" charset="0"/>
              </a:endParaRPr>
            </a:p>
            <a:p>
              <a:pPr marL="271463" indent="-128588">
                <a:spcAft>
                  <a:spcPts val="0"/>
                </a:spcAft>
                <a:buFont typeface="Arial" panose="020B0604020202020204" pitchFamily="34" charset="0"/>
                <a:buChar char="•"/>
              </a:pPr>
              <a:r>
                <a:rPr lang="en-GB" sz="1200" dirty="0">
                  <a:solidFill>
                    <a:srgbClr val="000000"/>
                  </a:solidFill>
                  <a:latin typeface="+mj-lt"/>
                  <a:ea typeface="Times New Roman" panose="02020603050405020304" pitchFamily="18" charset="0"/>
                </a:rPr>
                <a:t>Disseminating partner searches</a:t>
              </a:r>
              <a:endParaRPr lang="en-GB" sz="1200" dirty="0">
                <a:latin typeface="+mj-lt"/>
                <a:ea typeface="Times New Roman" panose="02020603050405020304" pitchFamily="18" charset="0"/>
              </a:endParaRPr>
            </a:p>
            <a:p>
              <a:pPr marL="271463" indent="-128588">
                <a:spcAft>
                  <a:spcPts val="0"/>
                </a:spcAft>
                <a:buFont typeface="Arial" panose="020B0604020202020204" pitchFamily="34" charset="0"/>
                <a:buChar char="•"/>
              </a:pPr>
              <a:r>
                <a:rPr lang="en-GB" sz="1200" dirty="0">
                  <a:solidFill>
                    <a:srgbClr val="000000"/>
                  </a:solidFill>
                  <a:latin typeface="+mj-lt"/>
                  <a:ea typeface="Times New Roman" panose="02020603050405020304" pitchFamily="18" charset="0"/>
                </a:rPr>
                <a:t>Providing participation opportunities, through EUREGHA, in EU projects,</a:t>
              </a:r>
              <a:br>
                <a:rPr lang="en-GB" sz="1200" dirty="0">
                  <a:solidFill>
                    <a:srgbClr val="000000"/>
                  </a:solidFill>
                  <a:latin typeface="+mj-lt"/>
                  <a:ea typeface="Times New Roman" panose="02020603050405020304" pitchFamily="18" charset="0"/>
                </a:rPr>
              </a:br>
              <a:r>
                <a:rPr lang="en-GB" sz="1200" dirty="0">
                  <a:solidFill>
                    <a:srgbClr val="000000"/>
                  </a:solidFill>
                  <a:latin typeface="+mj-lt"/>
                  <a:ea typeface="Times New Roman" panose="02020603050405020304" pitchFamily="18" charset="0"/>
                </a:rPr>
                <a:t>Joint Actions and initiatives</a:t>
              </a:r>
              <a:endParaRPr lang="en-GB" sz="1200" dirty="0">
                <a:latin typeface="+mj-lt"/>
                <a:ea typeface="Times New Roman" panose="02020603050405020304" pitchFamily="18" charset="0"/>
              </a:endParaRPr>
            </a:p>
          </p:txBody>
        </p:sp>
        <p:sp>
          <p:nvSpPr>
            <p:cNvPr id="17" name="Rectangle 12">
              <a:extLst>
                <a:ext uri="{FF2B5EF4-FFF2-40B4-BE49-F238E27FC236}">
                  <a16:creationId xmlns:a16="http://schemas.microsoft.com/office/drawing/2014/main" id="{C4076828-CCAC-41E9-8651-7252C5518BC1}"/>
                </a:ext>
              </a:extLst>
            </p:cNvPr>
            <p:cNvSpPr/>
            <p:nvPr/>
          </p:nvSpPr>
          <p:spPr>
            <a:xfrm>
              <a:off x="-632074" y="4626542"/>
              <a:ext cx="2572504" cy="376926"/>
            </a:xfrm>
            <a:prstGeom prst="rect">
              <a:avLst/>
            </a:prstGeom>
            <a:solidFill>
              <a:srgbClr val="5064AB"/>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0" rIns="54000" bIns="0" rtlCol="0" anchor="ctr"/>
            <a:lstStyle/>
            <a:p>
              <a:pPr algn="ctr">
                <a:spcAft>
                  <a:spcPts val="0"/>
                </a:spcAft>
              </a:pPr>
              <a:r>
                <a:rPr lang="en-GB" sz="1050" dirty="0">
                  <a:solidFill>
                    <a:srgbClr val="FFFFFF"/>
                  </a:solidFill>
                  <a:latin typeface="+mj-lt"/>
                  <a:ea typeface="Times New Roman" panose="02020603050405020304" pitchFamily="18" charset="0"/>
                </a:rPr>
                <a:t>Project development</a:t>
              </a:r>
              <a:endParaRPr lang="en-GB" sz="1050" dirty="0">
                <a:latin typeface="+mj-lt"/>
                <a:ea typeface="Times New Roman" panose="02020603050405020304" pitchFamily="18" charset="0"/>
              </a:endParaRPr>
            </a:p>
          </p:txBody>
        </p:sp>
      </p:grpSp>
    </p:spTree>
    <p:extLst>
      <p:ext uri="{BB962C8B-B14F-4D97-AF65-F5344CB8AC3E}">
        <p14:creationId xmlns:p14="http://schemas.microsoft.com/office/powerpoint/2010/main" val="148948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07704" y="49777"/>
            <a:ext cx="5794472" cy="738664"/>
          </a:xfrm>
          <a:prstGeom prst="rect">
            <a:avLst/>
          </a:prstGeom>
          <a:noFill/>
        </p:spPr>
        <p:txBody>
          <a:bodyPr wrap="square" rtlCol="0">
            <a:spAutoFit/>
          </a:bodyPr>
          <a:lstStyle/>
          <a:p>
            <a:pPr algn="ctr"/>
            <a:r>
              <a:rPr lang="en-US" sz="2100" b="1" dirty="0">
                <a:solidFill>
                  <a:srgbClr val="8DAC00"/>
                </a:solidFill>
                <a:latin typeface="+mj-lt"/>
              </a:rPr>
              <a:t>Secretariat on the Interregional Group on Health and Wellbeing </a:t>
            </a:r>
          </a:p>
        </p:txBody>
      </p:sp>
      <p:pic>
        <p:nvPicPr>
          <p:cNvPr id="3" name="Picture 9">
            <a:extLst>
              <a:ext uri="{FF2B5EF4-FFF2-40B4-BE49-F238E27FC236}">
                <a16:creationId xmlns:a16="http://schemas.microsoft.com/office/drawing/2014/main" id="{FC223EC6-B7F8-BC44-A781-3BFC29A64D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34531"/>
            <a:ext cx="1070399" cy="924824"/>
          </a:xfrm>
          <a:prstGeom prst="rect">
            <a:avLst/>
          </a:prstGeom>
        </p:spPr>
      </p:pic>
      <p:sp>
        <p:nvSpPr>
          <p:cNvPr id="4" name="CuadroTexto 3"/>
          <p:cNvSpPr txBox="1"/>
          <p:nvPr/>
        </p:nvSpPr>
        <p:spPr>
          <a:xfrm>
            <a:off x="5868144" y="875254"/>
            <a:ext cx="1697901" cy="369332"/>
          </a:xfrm>
          <a:prstGeom prst="rect">
            <a:avLst/>
          </a:prstGeom>
          <a:noFill/>
        </p:spPr>
        <p:txBody>
          <a:bodyPr wrap="none" rtlCol="0">
            <a:spAutoFit/>
          </a:bodyPr>
          <a:lstStyle/>
          <a:p>
            <a:r>
              <a:rPr lang="en-US" dirty="0">
                <a:solidFill>
                  <a:srgbClr val="4363C3"/>
                </a:solidFill>
                <a:latin typeface="+mj-lt"/>
              </a:rPr>
              <a:t>2019 Sessions</a:t>
            </a:r>
          </a:p>
        </p:txBody>
      </p:sp>
      <p:graphicFrame>
        <p:nvGraphicFramePr>
          <p:cNvPr id="5" name="Diagrama 4"/>
          <p:cNvGraphicFramePr/>
          <p:nvPr>
            <p:extLst>
              <p:ext uri="{D42A27DB-BD31-4B8C-83A1-F6EECF244321}">
                <p14:modId xmlns:p14="http://schemas.microsoft.com/office/powerpoint/2010/main" val="1229515888"/>
              </p:ext>
            </p:extLst>
          </p:nvPr>
        </p:nvGraphicFramePr>
        <p:xfrm>
          <a:off x="200819" y="3205529"/>
          <a:ext cx="2330322" cy="2333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251520" y="2890196"/>
            <a:ext cx="2400016" cy="323165"/>
          </a:xfrm>
          <a:prstGeom prst="rect">
            <a:avLst/>
          </a:prstGeom>
          <a:noFill/>
        </p:spPr>
        <p:txBody>
          <a:bodyPr wrap="none" rtlCol="0">
            <a:spAutoFit/>
          </a:bodyPr>
          <a:lstStyle/>
          <a:p>
            <a:r>
              <a:rPr lang="en-US" sz="1500" dirty="0">
                <a:solidFill>
                  <a:srgbClr val="4363C3"/>
                </a:solidFill>
                <a:latin typeface="+mj-lt"/>
              </a:rPr>
              <a:t>One of the 2018 Sessions</a:t>
            </a:r>
          </a:p>
        </p:txBody>
      </p:sp>
      <p:sp>
        <p:nvSpPr>
          <p:cNvPr id="7" name="Segnaposto testo verticale 1">
            <a:extLst>
              <a:ext uri="{FF2B5EF4-FFF2-40B4-BE49-F238E27FC236}">
                <a16:creationId xmlns:a16="http://schemas.microsoft.com/office/drawing/2014/main" id="{B9E0578D-6A70-4F1E-921A-623CF28C250E}"/>
              </a:ext>
            </a:extLst>
          </p:cNvPr>
          <p:cNvSpPr txBox="1">
            <a:spLocks/>
          </p:cNvSpPr>
          <p:nvPr/>
        </p:nvSpPr>
        <p:spPr>
          <a:xfrm>
            <a:off x="-130865" y="762808"/>
            <a:ext cx="3496035" cy="13958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charset="2"/>
              <a:buChar char="²"/>
            </a:pPr>
            <a:r>
              <a:rPr lang="en-GB" sz="2100" dirty="0">
                <a:solidFill>
                  <a:srgbClr val="4363C3"/>
                </a:solidFill>
                <a:latin typeface="+mj-lt"/>
                <a:ea typeface="Tahoma" panose="020B0604030504040204" pitchFamily="34" charset="0"/>
                <a:cs typeface="Tahoma" panose="020B0604030504040204" pitchFamily="34" charset="0"/>
              </a:rPr>
              <a:t>EUREGHA</a:t>
            </a:r>
            <a:r>
              <a:rPr lang="en-GB" sz="1500" dirty="0">
                <a:solidFill>
                  <a:srgbClr val="4363C3"/>
                </a:solidFill>
                <a:latin typeface="+mj-lt"/>
                <a:ea typeface="Tahoma" panose="020B0604030504040204" pitchFamily="34" charset="0"/>
                <a:cs typeface="Tahoma" panose="020B0604030504040204" pitchFamily="34" charset="0"/>
              </a:rPr>
              <a:t> </a:t>
            </a:r>
            <a:r>
              <a:rPr lang="en-GB" sz="1500" dirty="0">
                <a:latin typeface="+mj-lt"/>
                <a:ea typeface="Tahoma" panose="020B0604030504040204" pitchFamily="34" charset="0"/>
                <a:cs typeface="Tahoma" panose="020B0604030504040204" pitchFamily="34" charset="0"/>
              </a:rPr>
              <a:t>carries out the tasks for the </a:t>
            </a:r>
            <a:r>
              <a:rPr lang="en-GB" sz="1500" dirty="0">
                <a:solidFill>
                  <a:srgbClr val="2F5597"/>
                </a:solidFill>
                <a:latin typeface="+mj-lt"/>
                <a:ea typeface="Tahoma" panose="020B0604030504040204" pitchFamily="34" charset="0"/>
                <a:cs typeface="Tahoma" panose="020B0604030504040204" pitchFamily="34" charset="0"/>
              </a:rPr>
              <a:t>Interregional Group for Health and Wellbeing </a:t>
            </a:r>
            <a:r>
              <a:rPr lang="en-GB" sz="1500" dirty="0">
                <a:latin typeface="+mj-lt"/>
                <a:ea typeface="Tahoma" panose="020B0604030504040204" pitchFamily="34" charset="0"/>
                <a:cs typeface="Tahoma" panose="020B0604030504040204" pitchFamily="34" charset="0"/>
              </a:rPr>
              <a:t>of the European Committee of the regions, organizing its 5 annual meetings. </a:t>
            </a:r>
          </a:p>
          <a:p>
            <a:pPr algn="just"/>
            <a:endParaRPr lang="it-IT" sz="2100" dirty="0"/>
          </a:p>
        </p:txBody>
      </p:sp>
      <p:graphicFrame>
        <p:nvGraphicFramePr>
          <p:cNvPr id="8" name="Diagrama 7"/>
          <p:cNvGraphicFramePr/>
          <p:nvPr>
            <p:extLst>
              <p:ext uri="{D42A27DB-BD31-4B8C-83A1-F6EECF244321}">
                <p14:modId xmlns:p14="http://schemas.microsoft.com/office/powerpoint/2010/main" val="2895275221"/>
              </p:ext>
            </p:extLst>
          </p:nvPr>
        </p:nvGraphicFramePr>
        <p:xfrm>
          <a:off x="3522809" y="1331399"/>
          <a:ext cx="5501735" cy="40338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0319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ealthinallregions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383" y="253656"/>
            <a:ext cx="4876877" cy="2875275"/>
          </a:xfrm>
          <a:prstGeom prst="rect">
            <a:avLst/>
          </a:prstGeom>
        </p:spPr>
      </p:pic>
      <p:sp>
        <p:nvSpPr>
          <p:cNvPr id="3" name="CuadroTexto 2"/>
          <p:cNvSpPr txBox="1"/>
          <p:nvPr/>
        </p:nvSpPr>
        <p:spPr>
          <a:xfrm>
            <a:off x="5370725" y="507967"/>
            <a:ext cx="1334020" cy="415498"/>
          </a:xfrm>
          <a:prstGeom prst="rect">
            <a:avLst/>
          </a:prstGeom>
          <a:noFill/>
        </p:spPr>
        <p:txBody>
          <a:bodyPr wrap="none" rtlCol="0">
            <a:spAutoFit/>
          </a:bodyPr>
          <a:lstStyle/>
          <a:p>
            <a:r>
              <a:rPr lang="en-US" sz="2100" dirty="0">
                <a:solidFill>
                  <a:srgbClr val="4472C4"/>
                </a:solidFill>
                <a:latin typeface="+mj-lt"/>
              </a:rPr>
              <a:t>Approach</a:t>
            </a:r>
          </a:p>
        </p:txBody>
      </p:sp>
      <p:sp>
        <p:nvSpPr>
          <p:cNvPr id="4" name="CuadroTexto 3"/>
          <p:cNvSpPr txBox="1"/>
          <p:nvPr/>
        </p:nvSpPr>
        <p:spPr>
          <a:xfrm>
            <a:off x="5388050" y="995315"/>
            <a:ext cx="3584614" cy="2631490"/>
          </a:xfrm>
          <a:prstGeom prst="rect">
            <a:avLst/>
          </a:prstGeom>
          <a:noFill/>
        </p:spPr>
        <p:txBody>
          <a:bodyPr wrap="square" rtlCol="0">
            <a:spAutoFit/>
          </a:bodyPr>
          <a:lstStyle/>
          <a:p>
            <a:pPr marL="447675"/>
            <a:r>
              <a:rPr lang="en-US" sz="1500" dirty="0">
                <a:latin typeface="+mj-lt"/>
              </a:rPr>
              <a:t>In order to </a:t>
            </a:r>
            <a:r>
              <a:rPr lang="en-US" sz="1500" dirty="0">
                <a:solidFill>
                  <a:srgbClr val="4472C4"/>
                </a:solidFill>
                <a:latin typeface="+mj-lt"/>
              </a:rPr>
              <a:t>guarantee health in all regions</a:t>
            </a:r>
            <a:r>
              <a:rPr lang="en-US" sz="1500" dirty="0">
                <a:latin typeface="+mj-lt"/>
              </a:rPr>
              <a:t>, it is important to strengthen the multilevel governance approach in the area of health by:</a:t>
            </a:r>
          </a:p>
          <a:p>
            <a:pPr lvl="1"/>
            <a:r>
              <a:rPr lang="en-US" sz="1500" dirty="0">
                <a:latin typeface="+mj-lt"/>
              </a:rPr>
              <a:t>Creating new strategic partnerships between the EU and regional and local authorities</a:t>
            </a:r>
          </a:p>
          <a:p>
            <a:pPr lvl="1"/>
            <a:r>
              <a:rPr lang="en-US" sz="1500" dirty="0">
                <a:latin typeface="+mj-lt"/>
              </a:rPr>
              <a:t>Reinforcing the multi-stakeholder partnerships with the civil society academia and the industry</a:t>
            </a:r>
          </a:p>
        </p:txBody>
      </p:sp>
      <p:sp>
        <p:nvSpPr>
          <p:cNvPr id="5" name="CuadroTexto 4"/>
          <p:cNvSpPr txBox="1"/>
          <p:nvPr/>
        </p:nvSpPr>
        <p:spPr>
          <a:xfrm>
            <a:off x="153484" y="3864752"/>
            <a:ext cx="1439818" cy="415498"/>
          </a:xfrm>
          <a:prstGeom prst="rect">
            <a:avLst/>
          </a:prstGeom>
          <a:noFill/>
        </p:spPr>
        <p:txBody>
          <a:bodyPr wrap="none" rtlCol="0">
            <a:spAutoFit/>
          </a:bodyPr>
          <a:lstStyle/>
          <a:p>
            <a:r>
              <a:rPr lang="en-US" sz="2100" dirty="0">
                <a:solidFill>
                  <a:srgbClr val="4472C4"/>
                </a:solidFill>
                <a:latin typeface="+mj-lt"/>
              </a:rPr>
              <a:t>Objectives</a:t>
            </a:r>
          </a:p>
        </p:txBody>
      </p:sp>
      <p:sp>
        <p:nvSpPr>
          <p:cNvPr id="6" name="CuadroTexto 5"/>
          <p:cNvSpPr txBox="1"/>
          <p:nvPr/>
        </p:nvSpPr>
        <p:spPr>
          <a:xfrm>
            <a:off x="227754" y="4248532"/>
            <a:ext cx="4182481" cy="1477328"/>
          </a:xfrm>
          <a:prstGeom prst="rect">
            <a:avLst/>
          </a:prstGeom>
          <a:noFill/>
        </p:spPr>
        <p:txBody>
          <a:bodyPr wrap="square" rtlCol="0">
            <a:spAutoFit/>
          </a:bodyPr>
          <a:lstStyle/>
          <a:p>
            <a:r>
              <a:rPr lang="en-US" sz="1500" dirty="0">
                <a:latin typeface="+mj-lt"/>
              </a:rPr>
              <a:t>Invest in innovative health policy making: shifting to a value-based approach</a:t>
            </a:r>
          </a:p>
          <a:p>
            <a:r>
              <a:rPr lang="en-US" sz="1500" dirty="0">
                <a:latin typeface="+mj-lt"/>
              </a:rPr>
              <a:t>Tackle health inequalities</a:t>
            </a:r>
          </a:p>
          <a:p>
            <a:r>
              <a:rPr lang="en-US" sz="1500" dirty="0">
                <a:latin typeface="+mj-lt"/>
              </a:rPr>
              <a:t>Ensure health promotion and prevention: shifting from drug approach to behavioral changes</a:t>
            </a:r>
          </a:p>
        </p:txBody>
      </p:sp>
      <p:sp>
        <p:nvSpPr>
          <p:cNvPr id="7" name="CuadroTexto 6"/>
          <p:cNvSpPr txBox="1"/>
          <p:nvPr/>
        </p:nvSpPr>
        <p:spPr>
          <a:xfrm>
            <a:off x="4430943" y="4183733"/>
            <a:ext cx="4513766" cy="1708160"/>
          </a:xfrm>
          <a:prstGeom prst="rect">
            <a:avLst/>
          </a:prstGeom>
          <a:noFill/>
        </p:spPr>
        <p:txBody>
          <a:bodyPr wrap="square" rtlCol="0">
            <a:spAutoFit/>
          </a:bodyPr>
          <a:lstStyle/>
          <a:p>
            <a:r>
              <a:rPr lang="en-US" sz="1500" dirty="0">
                <a:latin typeface="+mj-lt"/>
              </a:rPr>
              <a:t>Foster integrated care to offer a service that is closer to the citizen</a:t>
            </a:r>
          </a:p>
          <a:p>
            <a:r>
              <a:rPr lang="en-US" sz="1500" dirty="0">
                <a:latin typeface="+mj-lt"/>
              </a:rPr>
              <a:t>Innovate health in order to take full advantage of the opportunities provided by the digital revolution and technological innovation</a:t>
            </a:r>
          </a:p>
          <a:p>
            <a:r>
              <a:rPr lang="en-US" sz="1500" dirty="0">
                <a:latin typeface="+mj-lt"/>
              </a:rPr>
              <a:t>Invest in border regions</a:t>
            </a:r>
          </a:p>
          <a:p>
            <a:endParaRPr lang="en-US" sz="1500" dirty="0">
              <a:latin typeface="+mj-lt"/>
            </a:endParaRPr>
          </a:p>
        </p:txBody>
      </p:sp>
      <p:sp>
        <p:nvSpPr>
          <p:cNvPr id="18" name="Elipse 17"/>
          <p:cNvSpPr/>
          <p:nvPr/>
        </p:nvSpPr>
        <p:spPr>
          <a:xfrm>
            <a:off x="5579789" y="3171937"/>
            <a:ext cx="108236" cy="10539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 name="Elipse 18"/>
          <p:cNvSpPr/>
          <p:nvPr/>
        </p:nvSpPr>
        <p:spPr>
          <a:xfrm>
            <a:off x="5578370" y="2476096"/>
            <a:ext cx="108236" cy="10539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 name="Elipse 19"/>
          <p:cNvSpPr/>
          <p:nvPr/>
        </p:nvSpPr>
        <p:spPr>
          <a:xfrm>
            <a:off x="4348546" y="5439241"/>
            <a:ext cx="108236" cy="10539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 name="Elipse 20"/>
          <p:cNvSpPr/>
          <p:nvPr/>
        </p:nvSpPr>
        <p:spPr>
          <a:xfrm>
            <a:off x="4320424" y="4761207"/>
            <a:ext cx="108236" cy="10539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Elipse 21"/>
          <p:cNvSpPr/>
          <p:nvPr/>
        </p:nvSpPr>
        <p:spPr>
          <a:xfrm>
            <a:off x="4301201" y="4279030"/>
            <a:ext cx="108236" cy="10539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3" name="Elipse 22"/>
          <p:cNvSpPr/>
          <p:nvPr/>
        </p:nvSpPr>
        <p:spPr>
          <a:xfrm>
            <a:off x="125010" y="5043225"/>
            <a:ext cx="108236" cy="10539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 name="Elipse 23"/>
          <p:cNvSpPr/>
          <p:nvPr/>
        </p:nvSpPr>
        <p:spPr>
          <a:xfrm>
            <a:off x="141394" y="4792516"/>
            <a:ext cx="108236" cy="10539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Elipse 24"/>
          <p:cNvSpPr/>
          <p:nvPr/>
        </p:nvSpPr>
        <p:spPr>
          <a:xfrm>
            <a:off x="139975" y="4363755"/>
            <a:ext cx="108236" cy="10539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6" name="Elipse 18">
            <a:extLst>
              <a:ext uri="{FF2B5EF4-FFF2-40B4-BE49-F238E27FC236}">
                <a16:creationId xmlns:a16="http://schemas.microsoft.com/office/drawing/2014/main" id="{5913F732-0708-4265-A9FB-2C1110D0C1CE}"/>
              </a:ext>
            </a:extLst>
          </p:cNvPr>
          <p:cNvSpPr/>
          <p:nvPr/>
        </p:nvSpPr>
        <p:spPr>
          <a:xfrm>
            <a:off x="5578370" y="1513908"/>
            <a:ext cx="108236" cy="10539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694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11733" y="1009930"/>
            <a:ext cx="903965" cy="461665"/>
          </a:xfrm>
          <a:prstGeom prst="rect">
            <a:avLst/>
          </a:prstGeom>
          <a:noFill/>
        </p:spPr>
        <p:txBody>
          <a:bodyPr wrap="none" rtlCol="0">
            <a:spAutoFit/>
          </a:bodyPr>
          <a:lstStyle/>
          <a:p>
            <a:r>
              <a:rPr lang="en-US" sz="2400" dirty="0">
                <a:solidFill>
                  <a:srgbClr val="4472C4"/>
                </a:solidFill>
                <a:latin typeface="+mj-lt"/>
              </a:rPr>
              <a:t>Tools</a:t>
            </a:r>
          </a:p>
        </p:txBody>
      </p:sp>
      <p:sp>
        <p:nvSpPr>
          <p:cNvPr id="4" name="CuadroTexto 3"/>
          <p:cNvSpPr txBox="1"/>
          <p:nvPr/>
        </p:nvSpPr>
        <p:spPr>
          <a:xfrm>
            <a:off x="434836" y="1471595"/>
            <a:ext cx="3561320" cy="3323987"/>
          </a:xfrm>
          <a:prstGeom prst="rect">
            <a:avLst/>
          </a:prstGeom>
          <a:noFill/>
        </p:spPr>
        <p:txBody>
          <a:bodyPr wrap="square" rtlCol="0">
            <a:spAutoFit/>
          </a:bodyPr>
          <a:lstStyle/>
          <a:p>
            <a:r>
              <a:rPr lang="en-US" sz="1500" dirty="0">
                <a:latin typeface="+mj-lt"/>
              </a:rPr>
              <a:t>Investments and exchange of practices at EU level in the health and well-being sector are key and must be done through:</a:t>
            </a:r>
          </a:p>
          <a:p>
            <a:pPr lvl="1"/>
            <a:r>
              <a:rPr lang="en-US" sz="1500" dirty="0">
                <a:latin typeface="+mj-lt"/>
              </a:rPr>
              <a:t>Cohesion policy</a:t>
            </a:r>
          </a:p>
          <a:p>
            <a:pPr lvl="1"/>
            <a:r>
              <a:rPr lang="en-US" sz="1500" dirty="0">
                <a:latin typeface="+mj-lt"/>
              </a:rPr>
              <a:t>European Social Funds Plus</a:t>
            </a:r>
          </a:p>
          <a:p>
            <a:pPr lvl="1"/>
            <a:r>
              <a:rPr lang="en-US" sz="1500" dirty="0">
                <a:latin typeface="+mj-lt"/>
              </a:rPr>
              <a:t>Horizon Europe</a:t>
            </a:r>
          </a:p>
          <a:p>
            <a:pPr lvl="1"/>
            <a:r>
              <a:rPr lang="en-US" sz="1500" dirty="0">
                <a:latin typeface="+mj-lt"/>
              </a:rPr>
              <a:t>European Innovation Partnership on Active and Healthy Ageing (EIP-AHA)</a:t>
            </a:r>
          </a:p>
          <a:p>
            <a:pPr lvl="1"/>
            <a:r>
              <a:rPr lang="en-US" sz="1500" dirty="0">
                <a:latin typeface="+mj-lt"/>
              </a:rPr>
              <a:t>Increased synergies with EU programs and new tools</a:t>
            </a:r>
          </a:p>
          <a:p>
            <a:pPr lvl="1"/>
            <a:r>
              <a:rPr lang="en-US" sz="1500" dirty="0">
                <a:latin typeface="+mj-lt"/>
              </a:rPr>
              <a:t>A permanent physical forum of consultation</a:t>
            </a:r>
          </a:p>
        </p:txBody>
      </p:sp>
      <p:sp>
        <p:nvSpPr>
          <p:cNvPr id="5" name="CuadroTexto 4"/>
          <p:cNvSpPr txBox="1"/>
          <p:nvPr/>
        </p:nvSpPr>
        <p:spPr>
          <a:xfrm>
            <a:off x="5573614" y="905141"/>
            <a:ext cx="2342308" cy="461665"/>
          </a:xfrm>
          <a:prstGeom prst="rect">
            <a:avLst/>
          </a:prstGeom>
          <a:noFill/>
        </p:spPr>
        <p:txBody>
          <a:bodyPr wrap="none" rtlCol="0">
            <a:spAutoFit/>
          </a:bodyPr>
          <a:lstStyle/>
          <a:p>
            <a:r>
              <a:rPr lang="en-US" sz="2400" dirty="0">
                <a:solidFill>
                  <a:srgbClr val="4472C4"/>
                </a:solidFill>
                <a:latin typeface="+mj-lt"/>
              </a:rPr>
              <a:t>The Signatories</a:t>
            </a:r>
          </a:p>
        </p:txBody>
      </p:sp>
      <p:sp>
        <p:nvSpPr>
          <p:cNvPr id="8" name="CuadroTexto 7"/>
          <p:cNvSpPr txBox="1"/>
          <p:nvPr/>
        </p:nvSpPr>
        <p:spPr>
          <a:xfrm>
            <a:off x="4534472" y="1861617"/>
            <a:ext cx="4420592" cy="1754326"/>
          </a:xfrm>
          <a:prstGeom prst="rect">
            <a:avLst/>
          </a:prstGeom>
          <a:noFill/>
        </p:spPr>
        <p:txBody>
          <a:bodyPr wrap="square" rtlCol="0">
            <a:spAutoFit/>
          </a:bodyPr>
          <a:lstStyle/>
          <a:p>
            <a:r>
              <a:rPr lang="en-US" b="1" dirty="0" err="1">
                <a:latin typeface="+mj-lt"/>
              </a:rPr>
              <a:t>Cristian-Silviu</a:t>
            </a:r>
            <a:r>
              <a:rPr lang="en-US" b="1" dirty="0">
                <a:latin typeface="+mj-lt"/>
              </a:rPr>
              <a:t> </a:t>
            </a:r>
            <a:r>
              <a:rPr lang="en-US" b="1" dirty="0" err="1">
                <a:latin typeface="+mj-lt"/>
              </a:rPr>
              <a:t>Buşoi</a:t>
            </a:r>
            <a:r>
              <a:rPr lang="en-US" dirty="0">
                <a:latin typeface="+mj-lt"/>
              </a:rPr>
              <a:t>, Member of the European Parliament – ENVI Committee</a:t>
            </a:r>
          </a:p>
          <a:p>
            <a:r>
              <a:rPr lang="en-US" b="1" dirty="0" err="1">
                <a:latin typeface="+mj-lt"/>
              </a:rPr>
              <a:t>Biljana</a:t>
            </a:r>
            <a:r>
              <a:rPr lang="en-US" b="1" dirty="0">
                <a:latin typeface="+mj-lt"/>
              </a:rPr>
              <a:t> </a:t>
            </a:r>
            <a:r>
              <a:rPr lang="en-US" b="1" dirty="0" err="1">
                <a:latin typeface="+mj-lt"/>
              </a:rPr>
              <a:t>Borzan</a:t>
            </a:r>
            <a:r>
              <a:rPr lang="en-US" dirty="0">
                <a:latin typeface="+mj-lt"/>
              </a:rPr>
              <a:t>, Member of the European Parliament – ENVI Committee</a:t>
            </a:r>
          </a:p>
          <a:p>
            <a:r>
              <a:rPr lang="en-US" b="1" dirty="0" err="1">
                <a:latin typeface="+mj-lt"/>
              </a:rPr>
              <a:t>Alojz</a:t>
            </a:r>
            <a:r>
              <a:rPr lang="en-US" b="1" dirty="0">
                <a:latin typeface="+mj-lt"/>
              </a:rPr>
              <a:t> PETERLE</a:t>
            </a:r>
            <a:r>
              <a:rPr lang="en-US" dirty="0">
                <a:latin typeface="+mj-lt"/>
              </a:rPr>
              <a:t>, Member of the European Parliament – ENVI Committee</a:t>
            </a:r>
          </a:p>
        </p:txBody>
      </p:sp>
      <p:sp>
        <p:nvSpPr>
          <p:cNvPr id="9" name="CuadroTexto 8"/>
          <p:cNvSpPr txBox="1"/>
          <p:nvPr/>
        </p:nvSpPr>
        <p:spPr>
          <a:xfrm>
            <a:off x="5963982" y="3446632"/>
            <a:ext cx="1656223" cy="461665"/>
          </a:xfrm>
          <a:prstGeom prst="rect">
            <a:avLst/>
          </a:prstGeom>
          <a:noFill/>
        </p:spPr>
        <p:txBody>
          <a:bodyPr wrap="none" rtlCol="0">
            <a:spAutoFit/>
          </a:bodyPr>
          <a:lstStyle/>
          <a:p>
            <a:r>
              <a:rPr lang="en-US" sz="2400" dirty="0">
                <a:solidFill>
                  <a:srgbClr val="4472C4"/>
                </a:solidFill>
                <a:latin typeface="+mj-lt"/>
              </a:rPr>
              <a:t>Institutions</a:t>
            </a:r>
          </a:p>
        </p:txBody>
      </p:sp>
      <p:pic>
        <p:nvPicPr>
          <p:cNvPr id="10" name="Imagen 9" descr="european committee of the regio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8639" y="4166528"/>
            <a:ext cx="2857500" cy="857250"/>
          </a:xfrm>
          <a:prstGeom prst="rect">
            <a:avLst/>
          </a:prstGeom>
        </p:spPr>
      </p:pic>
      <p:sp>
        <p:nvSpPr>
          <p:cNvPr id="21" name="Elipse 20"/>
          <p:cNvSpPr/>
          <p:nvPr/>
        </p:nvSpPr>
        <p:spPr>
          <a:xfrm>
            <a:off x="630773" y="2774180"/>
            <a:ext cx="108236" cy="10539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Elipse 21"/>
          <p:cNvSpPr/>
          <p:nvPr/>
        </p:nvSpPr>
        <p:spPr>
          <a:xfrm>
            <a:off x="632638" y="2948526"/>
            <a:ext cx="108236" cy="10539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3" name="Elipse 22"/>
          <p:cNvSpPr/>
          <p:nvPr/>
        </p:nvSpPr>
        <p:spPr>
          <a:xfrm>
            <a:off x="640103" y="3206821"/>
            <a:ext cx="108236" cy="10539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Elipse 24"/>
          <p:cNvSpPr/>
          <p:nvPr/>
        </p:nvSpPr>
        <p:spPr>
          <a:xfrm>
            <a:off x="640103" y="3873742"/>
            <a:ext cx="108236" cy="10539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 name="Elipse 26"/>
          <p:cNvSpPr/>
          <p:nvPr/>
        </p:nvSpPr>
        <p:spPr>
          <a:xfrm>
            <a:off x="619564" y="4379672"/>
            <a:ext cx="108236" cy="10539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 name="Elipse 27"/>
          <p:cNvSpPr/>
          <p:nvPr/>
        </p:nvSpPr>
        <p:spPr>
          <a:xfrm>
            <a:off x="4397309" y="1961178"/>
            <a:ext cx="115719" cy="1157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Elipse 28"/>
          <p:cNvSpPr/>
          <p:nvPr/>
        </p:nvSpPr>
        <p:spPr>
          <a:xfrm>
            <a:off x="4413693" y="2387070"/>
            <a:ext cx="115719" cy="1157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Elipse 29"/>
          <p:cNvSpPr/>
          <p:nvPr/>
        </p:nvSpPr>
        <p:spPr>
          <a:xfrm>
            <a:off x="4412275" y="2777351"/>
            <a:ext cx="115719" cy="1157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Elipse 20">
            <a:extLst>
              <a:ext uri="{FF2B5EF4-FFF2-40B4-BE49-F238E27FC236}">
                <a16:creationId xmlns:a16="http://schemas.microsoft.com/office/drawing/2014/main" id="{1B49DCD7-4CEA-4C8A-B46C-5D169784D9F9}"/>
              </a:ext>
            </a:extLst>
          </p:cNvPr>
          <p:cNvSpPr/>
          <p:nvPr/>
        </p:nvSpPr>
        <p:spPr>
          <a:xfrm>
            <a:off x="619564" y="2509845"/>
            <a:ext cx="108236" cy="10539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1166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517071" y="441751"/>
            <a:ext cx="2738250" cy="461665"/>
          </a:xfrm>
          <a:prstGeom prst="rect">
            <a:avLst/>
          </a:prstGeom>
          <a:noFill/>
        </p:spPr>
        <p:txBody>
          <a:bodyPr wrap="none" rtlCol="0">
            <a:spAutoFit/>
          </a:bodyPr>
          <a:lstStyle/>
          <a:p>
            <a:r>
              <a:rPr lang="en-US" sz="2400" dirty="0">
                <a:solidFill>
                  <a:schemeClr val="accent1"/>
                </a:solidFill>
                <a:latin typeface="+mj-lt"/>
              </a:rPr>
              <a:t>European Regions</a:t>
            </a:r>
          </a:p>
        </p:txBody>
      </p:sp>
      <p:sp>
        <p:nvSpPr>
          <p:cNvPr id="3" name="CuadroTexto 2"/>
          <p:cNvSpPr txBox="1"/>
          <p:nvPr/>
        </p:nvSpPr>
        <p:spPr>
          <a:xfrm>
            <a:off x="179512" y="441751"/>
            <a:ext cx="3948517" cy="415498"/>
          </a:xfrm>
          <a:prstGeom prst="rect">
            <a:avLst/>
          </a:prstGeom>
          <a:noFill/>
        </p:spPr>
        <p:txBody>
          <a:bodyPr wrap="none" rtlCol="0">
            <a:spAutoFit/>
          </a:bodyPr>
          <a:lstStyle/>
          <a:p>
            <a:r>
              <a:rPr lang="en-US" sz="2100" dirty="0">
                <a:solidFill>
                  <a:schemeClr val="accent1"/>
                </a:solidFill>
                <a:latin typeface="+mj-lt"/>
              </a:rPr>
              <a:t>Associations and Organizations</a:t>
            </a:r>
          </a:p>
        </p:txBody>
      </p:sp>
      <p:pic>
        <p:nvPicPr>
          <p:cNvPr id="5" name="Imagen 4" descr="Captura de pantalla 2019-09-19 a las 12.22.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2913" y="1155248"/>
            <a:ext cx="1434707" cy="645371"/>
          </a:xfrm>
          <a:prstGeom prst="rect">
            <a:avLst/>
          </a:prstGeom>
        </p:spPr>
      </p:pic>
      <p:pic>
        <p:nvPicPr>
          <p:cNvPr id="6" name="Imagen 5" descr="vlaam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9637" y="2983698"/>
            <a:ext cx="1575553" cy="814693"/>
          </a:xfrm>
          <a:prstGeom prst="rect">
            <a:avLst/>
          </a:prstGeom>
        </p:spPr>
      </p:pic>
      <p:pic>
        <p:nvPicPr>
          <p:cNvPr id="7" name="Imagen 6" descr="vysocina regio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1655" y="3053322"/>
            <a:ext cx="1349699" cy="464651"/>
          </a:xfrm>
          <a:prstGeom prst="rect">
            <a:avLst/>
          </a:prstGeom>
        </p:spPr>
      </p:pic>
      <p:pic>
        <p:nvPicPr>
          <p:cNvPr id="9" name="Imagen 8" descr="ggdzuidlimburg.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4089" y="1993373"/>
            <a:ext cx="871886" cy="871886"/>
          </a:xfrm>
          <a:prstGeom prst="rect">
            <a:avLst/>
          </a:prstGeom>
        </p:spPr>
      </p:pic>
      <p:pic>
        <p:nvPicPr>
          <p:cNvPr id="10" name="Imagen 9" descr="wrota podlasia.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6468" y="2105230"/>
            <a:ext cx="1438324" cy="508439"/>
          </a:xfrm>
          <a:prstGeom prst="rect">
            <a:avLst/>
          </a:prstGeom>
        </p:spPr>
      </p:pic>
      <p:pic>
        <p:nvPicPr>
          <p:cNvPr id="11" name="Imagen 10" descr="regione toscan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10162" y="1258006"/>
            <a:ext cx="1477727" cy="572800"/>
          </a:xfrm>
          <a:prstGeom prst="rect">
            <a:avLst/>
          </a:prstGeom>
        </p:spPr>
      </p:pic>
      <p:pic>
        <p:nvPicPr>
          <p:cNvPr id="12" name="Imagen 11" descr="regione del veneto.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71610" y="4050016"/>
            <a:ext cx="1028388" cy="777507"/>
          </a:xfrm>
          <a:prstGeom prst="rect">
            <a:avLst/>
          </a:prstGeom>
        </p:spPr>
      </p:pic>
      <p:pic>
        <p:nvPicPr>
          <p:cNvPr id="13" name="Imagen 12" descr="healthacros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84168" y="1066926"/>
            <a:ext cx="882965" cy="709904"/>
          </a:xfrm>
          <a:prstGeom prst="rect">
            <a:avLst/>
          </a:prstGeom>
        </p:spPr>
      </p:pic>
      <p:pic>
        <p:nvPicPr>
          <p:cNvPr id="14" name="Imagen 13" descr="buskerud.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32183" y="2183280"/>
            <a:ext cx="1462398" cy="502302"/>
          </a:xfrm>
          <a:prstGeom prst="rect">
            <a:avLst/>
          </a:prstGeom>
        </p:spPr>
      </p:pic>
      <p:pic>
        <p:nvPicPr>
          <p:cNvPr id="15" name="Imagen 14" descr="generalitat catalunya.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71909" y="5237349"/>
            <a:ext cx="2167241" cy="626468"/>
          </a:xfrm>
          <a:prstGeom prst="rect">
            <a:avLst/>
          </a:prstGeom>
        </p:spPr>
      </p:pic>
      <p:pic>
        <p:nvPicPr>
          <p:cNvPr id="16" name="Imagen 15" descr="region ostergotland.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64151" y="4068511"/>
            <a:ext cx="2083607" cy="527848"/>
          </a:xfrm>
          <a:prstGeom prst="rect">
            <a:avLst/>
          </a:prstGeom>
        </p:spPr>
      </p:pic>
      <p:pic>
        <p:nvPicPr>
          <p:cNvPr id="17" name="Imagen 16" descr="Welsh_Assembly_Government_logo.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10085" y="2923229"/>
            <a:ext cx="864355" cy="907573"/>
          </a:xfrm>
          <a:prstGeom prst="rect">
            <a:avLst/>
          </a:prstGeom>
        </p:spPr>
      </p:pic>
      <p:pic>
        <p:nvPicPr>
          <p:cNvPr id="18" name="Imagen 17" descr="digital health &amp; care scotland.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34644" y="4541320"/>
            <a:ext cx="2143127" cy="851201"/>
          </a:xfrm>
          <a:prstGeom prst="rect">
            <a:avLst/>
          </a:prstGeom>
        </p:spPr>
      </p:pic>
      <p:pic>
        <p:nvPicPr>
          <p:cNvPr id="19" name="Imagen 18" descr="region_skane.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96175" y="3865634"/>
            <a:ext cx="893669" cy="826337"/>
          </a:xfrm>
          <a:prstGeom prst="rect">
            <a:avLst/>
          </a:prstGeom>
        </p:spPr>
      </p:pic>
      <p:pic>
        <p:nvPicPr>
          <p:cNvPr id="20" name="Imagen 19" descr="logo-regione-emilia-romagna.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25047" y="5350882"/>
            <a:ext cx="2195697" cy="439139"/>
          </a:xfrm>
          <a:prstGeom prst="rect">
            <a:avLst/>
          </a:prstGeom>
        </p:spPr>
      </p:pic>
      <p:pic>
        <p:nvPicPr>
          <p:cNvPr id="26" name="Imagen 25" descr="header-logo-small.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86944" y="4457418"/>
            <a:ext cx="2169956" cy="1448905"/>
          </a:xfrm>
          <a:prstGeom prst="rect">
            <a:avLst/>
          </a:prstGeom>
        </p:spPr>
      </p:pic>
      <p:pic>
        <p:nvPicPr>
          <p:cNvPr id="29" name="Imagen 28" descr="AEBR.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14069" y="1122876"/>
            <a:ext cx="1064048" cy="1064048"/>
          </a:xfrm>
          <a:prstGeom prst="rect">
            <a:avLst/>
          </a:prstGeom>
        </p:spPr>
      </p:pic>
      <p:pic>
        <p:nvPicPr>
          <p:cNvPr id="30" name="Imagen 29" descr="ads insight.jpe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033916" y="2038239"/>
            <a:ext cx="1316669" cy="1591194"/>
          </a:xfrm>
          <a:prstGeom prst="rect">
            <a:avLst/>
          </a:prstGeom>
        </p:spPr>
      </p:pic>
      <p:pic>
        <p:nvPicPr>
          <p:cNvPr id="31" name="Imagen 30" descr="ECHAlliance-Logo.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091221" y="4050016"/>
            <a:ext cx="983287" cy="928386"/>
          </a:xfrm>
          <a:prstGeom prst="rect">
            <a:avLst/>
          </a:prstGeom>
        </p:spPr>
      </p:pic>
      <p:pic>
        <p:nvPicPr>
          <p:cNvPr id="32" name="Imagen 31" descr="logo_promis.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95111" y="3381270"/>
            <a:ext cx="951165" cy="951165"/>
          </a:xfrm>
          <a:prstGeom prst="rect">
            <a:avLst/>
          </a:prstGeom>
        </p:spPr>
      </p:pic>
      <p:pic>
        <p:nvPicPr>
          <p:cNvPr id="33" name="Imagen 32" descr="heAEjTB5_400x400.jpg"/>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95111" y="2270723"/>
            <a:ext cx="946911" cy="946911"/>
          </a:xfrm>
          <a:prstGeom prst="rect">
            <a:avLst/>
          </a:prstGeom>
        </p:spPr>
      </p:pic>
      <p:pic>
        <p:nvPicPr>
          <p:cNvPr id="34" name="Imagen 33" descr="ecn-logo-243-125_02.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60503" y="1210254"/>
            <a:ext cx="1625207" cy="836012"/>
          </a:xfrm>
          <a:prstGeom prst="rect">
            <a:avLst/>
          </a:prstGeom>
        </p:spPr>
      </p:pic>
      <p:pic>
        <p:nvPicPr>
          <p:cNvPr id="35" name="Imagen 34" descr="panaxea.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060503" y="3377016"/>
            <a:ext cx="1304873" cy="602249"/>
          </a:xfrm>
          <a:prstGeom prst="rect">
            <a:avLst/>
          </a:prstGeom>
        </p:spPr>
      </p:pic>
    </p:spTree>
    <p:extLst>
      <p:ext uri="{BB962C8B-B14F-4D97-AF65-F5344CB8AC3E}">
        <p14:creationId xmlns:p14="http://schemas.microsoft.com/office/powerpoint/2010/main" val="4083099772"/>
      </p:ext>
    </p:extLst>
  </p:cSld>
  <p:clrMapOvr>
    <a:masterClrMapping/>
  </p:clrMapOvr>
</p:sld>
</file>

<file path=ppt/theme/theme1.xml><?xml version="1.0" encoding="utf-8"?>
<a:theme xmlns:a="http://schemas.openxmlformats.org/drawingml/2006/main" name="Struttura predefinita">
  <a:themeElements>
    <a:clrScheme name="EUREGHA">
      <a:dk1>
        <a:srgbClr val="000000"/>
      </a:dk1>
      <a:lt1>
        <a:sysClr val="window" lastClr="FFFFFF"/>
      </a:lt1>
      <a:dk2>
        <a:srgbClr val="44546A"/>
      </a:dk2>
      <a:lt2>
        <a:srgbClr val="EAEAEA"/>
      </a:lt2>
      <a:accent1>
        <a:srgbClr val="5064AB"/>
      </a:accent1>
      <a:accent2>
        <a:srgbClr val="859C06"/>
      </a:accent2>
      <a:accent3>
        <a:srgbClr val="FDF001"/>
      </a:accent3>
      <a:accent4>
        <a:srgbClr val="5064AB"/>
      </a:accent4>
      <a:accent5>
        <a:srgbClr val="859C06"/>
      </a:accent5>
      <a:accent6>
        <a:srgbClr val="FDF001"/>
      </a:accent6>
      <a:hlink>
        <a:srgbClr val="859C06"/>
      </a:hlink>
      <a:folHlink>
        <a:srgbClr val="CC660A"/>
      </a:folHlink>
    </a:clrScheme>
    <a:fontScheme name="EUREGHA">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210</TotalTime>
  <Words>1790</Words>
  <Application>Microsoft Office PowerPoint</Application>
  <PresentationFormat>On-screen Show (4:3)</PresentationFormat>
  <Paragraphs>218</Paragraphs>
  <Slides>21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Bariol</vt:lpstr>
      <vt:lpstr>Calibri</vt:lpstr>
      <vt:lpstr>Roboto Mono</vt:lpstr>
      <vt:lpstr>Times New Roman</vt:lpstr>
      <vt:lpstr>Trebuchet MS</vt:lpstr>
      <vt:lpstr>Wingdings</vt:lpstr>
      <vt:lpstr>Work Sans</vt:lpstr>
      <vt:lpstr>Work Sans Medium</vt:lpstr>
      <vt:lpstr>Struttura predefinita</vt:lpstr>
      <vt:lpstr>PowerPoint Presentation</vt:lpstr>
      <vt:lpstr>What is EUREGHA?</vt:lpstr>
      <vt:lpstr>EUREGHA’s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Call – A Coordinating and Support Action (CSA)</vt:lpstr>
      <vt:lpstr>PowerPoint Presentation</vt:lpstr>
      <vt:lpstr>PowerPoint Presentation</vt:lpstr>
      <vt:lpstr>PowerPoint Presentation</vt:lpstr>
      <vt:lpstr>PowerPoint Presentation</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Laura Motta</dc:creator>
  <cp:lastModifiedBy>EUREGHA asbl</cp:lastModifiedBy>
  <cp:revision>412</cp:revision>
  <cp:lastPrinted>2015-09-04T13:38:32Z</cp:lastPrinted>
  <dcterms:created xsi:type="dcterms:W3CDTF">2009-02-03T12:33:30Z</dcterms:created>
  <dcterms:modified xsi:type="dcterms:W3CDTF">2019-12-04T12:06:40Z</dcterms:modified>
</cp:coreProperties>
</file>