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27" r:id="rId2"/>
  </p:sldMasterIdLst>
  <p:notesMasterIdLst>
    <p:notesMasterId r:id="rId16"/>
  </p:notesMasterIdLst>
  <p:handoutMasterIdLst>
    <p:handoutMasterId r:id="rId17"/>
  </p:handoutMasterIdLst>
  <p:sldIdLst>
    <p:sldId id="256" r:id="rId3"/>
    <p:sldId id="288" r:id="rId4"/>
    <p:sldId id="259" r:id="rId5"/>
    <p:sldId id="290" r:id="rId6"/>
    <p:sldId id="292" r:id="rId7"/>
    <p:sldId id="291" r:id="rId8"/>
    <p:sldId id="296" r:id="rId9"/>
    <p:sldId id="258" r:id="rId10"/>
    <p:sldId id="289" r:id="rId11"/>
    <p:sldId id="293" r:id="rId12"/>
    <p:sldId id="294" r:id="rId13"/>
    <p:sldId id="295" r:id="rId14"/>
    <p:sldId id="297" r:id="rId15"/>
  </p:sldIdLst>
  <p:sldSz cx="9144000" cy="6858000" type="screen4x3"/>
  <p:notesSz cx="6797675" cy="9926638"/>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581">
          <p15:clr>
            <a:srgbClr val="A4A3A4"/>
          </p15:clr>
        </p15:guide>
        <p15:guide id="4" orient="horz" pos="3985">
          <p15:clr>
            <a:srgbClr val="A4A3A4"/>
          </p15:clr>
        </p15:guide>
        <p15:guide id="5" orient="horz" pos="1299">
          <p15:clr>
            <a:srgbClr val="A4A3A4"/>
          </p15:clr>
        </p15:guide>
        <p15:guide id="6" pos="5475">
          <p15:clr>
            <a:srgbClr val="A4A3A4"/>
          </p15:clr>
        </p15:guide>
        <p15:guide id="7" pos="297">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36" autoAdjust="0"/>
    <p:restoredTop sz="94665"/>
  </p:normalViewPr>
  <p:slideViewPr>
    <p:cSldViewPr snapToGrid="0" snapToObjects="1" showGuides="1">
      <p:cViewPr varScale="1">
        <p:scale>
          <a:sx n="57" d="100"/>
          <a:sy n="57" d="100"/>
        </p:scale>
        <p:origin x="1326" y="72"/>
      </p:cViewPr>
      <p:guideLst>
        <p:guide orient="horz" pos="2160"/>
        <p:guide pos="2880"/>
        <p:guide orient="horz" pos="581"/>
        <p:guide orient="horz" pos="3985"/>
        <p:guide orient="horz" pos="1299"/>
        <p:guide pos="5475"/>
        <p:guide pos="297"/>
      </p:guideLst>
    </p:cSldViewPr>
  </p:slideViewPr>
  <p:notesTextViewPr>
    <p:cViewPr>
      <p:scale>
        <a:sx n="1" d="1"/>
        <a:sy n="1" d="1"/>
      </p:scale>
      <p:origin x="0" y="0"/>
    </p:cViewPr>
  </p:notesTextViewPr>
  <p:notesViewPr>
    <p:cSldViewPr snapToGrid="0" snapToObjects="1" showGuides="1">
      <p:cViewPr varScale="1">
        <p:scale>
          <a:sx n="72" d="100"/>
          <a:sy n="72" d="100"/>
        </p:scale>
        <p:origin x="-3840"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F4875627-49FE-4C61-A90C-CD64D9B89875}" type="datetimeFigureOut">
              <a:rPr lang="de-DE" smtClean="0"/>
              <a:t>28.11.2018</a:t>
            </a:fld>
            <a:endParaRPr lang="de-DE"/>
          </a:p>
        </p:txBody>
      </p:sp>
      <p:sp>
        <p:nvSpPr>
          <p:cNvPr id="4" name="Fußzeilenplatzhalt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5EC59734-F9C5-4339-B6BC-41D6FCA31390}" type="slidenum">
              <a:rPr lang="de-DE" smtClean="0"/>
              <a:t>‹#›</a:t>
            </a:fld>
            <a:endParaRPr lang="de-DE"/>
          </a:p>
        </p:txBody>
      </p:sp>
    </p:spTree>
    <p:extLst>
      <p:ext uri="{BB962C8B-B14F-4D97-AF65-F5344CB8AC3E}">
        <p14:creationId xmlns:p14="http://schemas.microsoft.com/office/powerpoint/2010/main" val="2260611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862" cy="49733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idx="1"/>
          </p:nvPr>
        </p:nvSpPr>
        <p:spPr>
          <a:xfrm>
            <a:off x="3850294" y="1"/>
            <a:ext cx="2945862" cy="497333"/>
          </a:xfrm>
          <a:prstGeom prst="rect">
            <a:avLst/>
          </a:prstGeom>
        </p:spPr>
        <p:txBody>
          <a:bodyPr vert="horz" lIns="88221" tIns="44111" rIns="88221" bIns="44111" rtlCol="0"/>
          <a:lstStyle>
            <a:lvl1pPr algn="r">
              <a:defRPr sz="1200"/>
            </a:lvl1pPr>
          </a:lstStyle>
          <a:p>
            <a:fld id="{9CE4E702-3C30-214C-9DDC-EAF3EC8730DF}" type="datetimeFigureOut">
              <a:rPr lang="de-DE" smtClean="0"/>
              <a:t>28.11.2018</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88221" tIns="44111" rIns="88221" bIns="44111" rtlCol="0" anchor="ctr"/>
          <a:lstStyle/>
          <a:p>
            <a:endParaRPr lang="de-DE"/>
          </a:p>
        </p:txBody>
      </p:sp>
      <p:sp>
        <p:nvSpPr>
          <p:cNvPr id="5" name="Notizenplatzhalter 4"/>
          <p:cNvSpPr>
            <a:spLocks noGrp="1"/>
          </p:cNvSpPr>
          <p:nvPr>
            <p:ph type="body" sz="quarter" idx="3"/>
          </p:nvPr>
        </p:nvSpPr>
        <p:spPr>
          <a:xfrm>
            <a:off x="679464" y="4777782"/>
            <a:ext cx="5438748" cy="3907834"/>
          </a:xfrm>
          <a:prstGeom prst="rect">
            <a:avLst/>
          </a:prstGeom>
        </p:spPr>
        <p:txBody>
          <a:bodyPr vert="horz" lIns="88221" tIns="44111" rIns="88221" bIns="44111"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305"/>
            <a:ext cx="2945862" cy="497333"/>
          </a:xfrm>
          <a:prstGeom prst="rect">
            <a:avLst/>
          </a:prstGeom>
        </p:spPr>
        <p:txBody>
          <a:bodyPr vert="horz" lIns="88221" tIns="44111" rIns="88221" bIns="44111" rtlCol="0" anchor="b"/>
          <a:lstStyle>
            <a:lvl1pPr algn="l">
              <a:defRPr sz="1200"/>
            </a:lvl1pPr>
          </a:lstStyle>
          <a:p>
            <a:endParaRPr lang="de-DE"/>
          </a:p>
        </p:txBody>
      </p:sp>
      <p:sp>
        <p:nvSpPr>
          <p:cNvPr id="7" name="Foliennummernplatzhalter 6"/>
          <p:cNvSpPr>
            <a:spLocks noGrp="1"/>
          </p:cNvSpPr>
          <p:nvPr>
            <p:ph type="sldNum" sz="quarter" idx="5"/>
          </p:nvPr>
        </p:nvSpPr>
        <p:spPr>
          <a:xfrm>
            <a:off x="3850294" y="9429305"/>
            <a:ext cx="2945862" cy="497333"/>
          </a:xfrm>
          <a:prstGeom prst="rect">
            <a:avLst/>
          </a:prstGeom>
        </p:spPr>
        <p:txBody>
          <a:bodyPr vert="horz" lIns="88221" tIns="44111" rIns="88221" bIns="44111" rtlCol="0" anchor="b"/>
          <a:lstStyle>
            <a:lvl1pPr algn="r">
              <a:defRPr sz="1200"/>
            </a:lvl1pPr>
          </a:lstStyle>
          <a:p>
            <a:fld id="{6436F783-29CF-0A40-A357-1453B63EA960}" type="slidenum">
              <a:rPr lang="de-DE" smtClean="0"/>
              <a:t>‹#›</a:t>
            </a:fld>
            <a:endParaRPr lang="de-DE"/>
          </a:p>
        </p:txBody>
      </p:sp>
    </p:spTree>
    <p:extLst>
      <p:ext uri="{BB962C8B-B14F-4D97-AF65-F5344CB8AC3E}">
        <p14:creationId xmlns:p14="http://schemas.microsoft.com/office/powerpoint/2010/main" val="133352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8313" y="2129881"/>
            <a:ext cx="4932362" cy="1231106"/>
          </a:xfrm>
        </p:spPr>
        <p:txBody>
          <a:bodyPr anchor="b" anchorCtr="0"/>
          <a:lstStyle>
            <a:lvl1pPr>
              <a:defRPr baseline="0">
                <a:latin typeface="Franklin Gothic Demi" charset="0"/>
              </a:defRPr>
            </a:lvl1pPr>
          </a:lstStyle>
          <a:p>
            <a:r>
              <a:rPr lang="en-GB" noProof="0" dirty="0" smtClean="0"/>
              <a:t>Insert Presentation title</a:t>
            </a:r>
            <a:endParaRPr lang="en-GB" noProof="0" dirty="0"/>
          </a:p>
        </p:txBody>
      </p:sp>
      <p:sp>
        <p:nvSpPr>
          <p:cNvPr id="3" name="Untertitel 2"/>
          <p:cNvSpPr>
            <a:spLocks noGrp="1"/>
          </p:cNvSpPr>
          <p:nvPr>
            <p:ph type="subTitle" idx="1" hasCustomPrompt="1"/>
          </p:nvPr>
        </p:nvSpPr>
        <p:spPr>
          <a:xfrm>
            <a:off x="468313" y="3508349"/>
            <a:ext cx="4932362" cy="744819"/>
          </a:xfrm>
          <a:prstGeom prst="rect">
            <a:avLst/>
          </a:prstGeom>
        </p:spPr>
        <p:txBody>
          <a:bodyPr wrap="square" lIns="0" tIns="0" rIns="0" bIns="0">
            <a:spAutoFit/>
          </a:bodyPr>
          <a:lstStyle>
            <a:lvl1pPr marL="0" indent="0" algn="l">
              <a:buNone/>
              <a:defRPr sz="2200" baseline="0">
                <a:solidFill>
                  <a:schemeClr val="tx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dirty="0" smtClean="0"/>
              <a:t>Name of the event</a:t>
            </a:r>
          </a:p>
          <a:p>
            <a:r>
              <a:rPr lang="en-GB" noProof="0" dirty="0" smtClean="0"/>
              <a:t>Day Month Year  I  City, Country</a:t>
            </a:r>
          </a:p>
        </p:txBody>
      </p:sp>
      <p:cxnSp>
        <p:nvCxnSpPr>
          <p:cNvPr id="8" name="Gerade Verbindung 7"/>
          <p:cNvCxnSpPr/>
          <p:nvPr userDrawn="1"/>
        </p:nvCxnSpPr>
        <p:spPr>
          <a:xfrm>
            <a:off x="468313" y="3438447"/>
            <a:ext cx="49323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Bildplatzhalter 10"/>
          <p:cNvSpPr>
            <a:spLocks noGrp="1"/>
          </p:cNvSpPr>
          <p:nvPr>
            <p:ph type="pic" sz="quarter" idx="10"/>
          </p:nvPr>
        </p:nvSpPr>
        <p:spPr>
          <a:xfrm>
            <a:off x="5688013" y="2060575"/>
            <a:ext cx="2987675" cy="4068763"/>
          </a:xfrm>
          <a:prstGeom prst="rect">
            <a:avLst/>
          </a:prstGeom>
        </p:spPr>
        <p:txBody>
          <a:bodyPr/>
          <a:lstStyle/>
          <a:p>
            <a:r>
              <a:rPr lang="en-US" noProof="0" smtClean="0"/>
              <a:t>Click icon to add picture</a:t>
            </a:r>
            <a:endParaRPr lang="en-GB" noProof="0" dirty="0"/>
          </a:p>
        </p:txBody>
      </p:sp>
      <p:sp>
        <p:nvSpPr>
          <p:cNvPr id="14" name="Textplatzhalter 13"/>
          <p:cNvSpPr>
            <a:spLocks noGrp="1"/>
          </p:cNvSpPr>
          <p:nvPr>
            <p:ph type="body" sz="quarter" idx="11" hasCustomPrompt="1"/>
          </p:nvPr>
        </p:nvSpPr>
        <p:spPr>
          <a:xfrm>
            <a:off x="468313" y="4866606"/>
            <a:ext cx="4932362" cy="384721"/>
          </a:xfrm>
          <a:prstGeom prst="rect">
            <a:avLst/>
          </a:prstGeom>
        </p:spPr>
        <p:txBody>
          <a:bodyPr wrap="square" lIns="0" tIns="0" rIns="0">
            <a:spAutoFit/>
          </a:bodyPr>
          <a:lstStyle>
            <a:lvl1pPr>
              <a:defRPr sz="2200" baseline="0">
                <a:solidFill>
                  <a:schemeClr val="accent2"/>
                </a:solidFill>
                <a:latin typeface="Franklin Gothic Demi" charset="0"/>
              </a:defRPr>
            </a:lvl1pPr>
          </a:lstStyle>
          <a:p>
            <a:pPr marL="457178" marR="0" lvl="0" indent="-457178" algn="l" defTabSz="609570" rtl="0" eaLnBrk="1" fontAlgn="auto" latinLnBrk="0" hangingPunct="1">
              <a:lnSpc>
                <a:spcPct val="100000"/>
              </a:lnSpc>
              <a:spcBef>
                <a:spcPct val="20000"/>
              </a:spcBef>
              <a:spcAft>
                <a:spcPts val="0"/>
              </a:spcAft>
              <a:buClrTx/>
              <a:buSzTx/>
              <a:buFont typeface="Arial"/>
              <a:buNone/>
              <a:tabLst/>
              <a:defRPr/>
            </a:pPr>
            <a:r>
              <a:rPr lang="en-GB" noProof="0" dirty="0" smtClean="0"/>
              <a:t>Insert </a:t>
            </a:r>
            <a:r>
              <a:rPr lang="en-GB" noProof="0" dirty="0" err="1" smtClean="0"/>
              <a:t>Autor</a:t>
            </a:r>
            <a:r>
              <a:rPr lang="en-GB" noProof="0" dirty="0" smtClean="0"/>
              <a:t> and Organisation</a:t>
            </a:r>
            <a:endParaRPr lang="en-GB" noProof="0" dirty="0"/>
          </a:p>
        </p:txBody>
      </p:sp>
      <p:pic>
        <p:nvPicPr>
          <p:cNvPr id="7" name="Bild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09728" y="6205367"/>
            <a:ext cx="1965960" cy="490728"/>
          </a:xfrm>
          <a:prstGeom prst="rect">
            <a:avLst/>
          </a:prstGeom>
        </p:spPr>
      </p:pic>
    </p:spTree>
    <p:extLst>
      <p:ext uri="{BB962C8B-B14F-4D97-AF65-F5344CB8AC3E}">
        <p14:creationId xmlns:p14="http://schemas.microsoft.com/office/powerpoint/2010/main" val="422812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nodePh="1">
                                  <p:stCondLst>
                                    <p:cond delay="0"/>
                                  </p:stCondLst>
                                  <p:endCondLst>
                                    <p:cond evt="begin" delay="0">
                                      <p:tn val="12"/>
                                    </p:cond>
                                  </p:end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1" grpId="0"/>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mod="1">
    <p:ext uri="{DCECCB84-F9BA-43D5-87BE-67443E8EF086}">
      <p15:sldGuideLst xmlns:p15="http://schemas.microsoft.com/office/powerpoint/2012/main">
        <p15:guide id="1" pos="3583" userDrawn="1">
          <p15:clr>
            <a:srgbClr val="FBAE40"/>
          </p15:clr>
        </p15:guide>
        <p15:guide id="2" pos="34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and Text">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Diagrammplatzhalter 5"/>
          <p:cNvSpPr>
            <a:spLocks noGrp="1"/>
          </p:cNvSpPr>
          <p:nvPr>
            <p:ph type="chart" sz="quarter" idx="12"/>
          </p:nvPr>
        </p:nvSpPr>
        <p:spPr>
          <a:xfrm>
            <a:off x="468313" y="2060575"/>
            <a:ext cx="4103687" cy="4248150"/>
          </a:xfrm>
        </p:spPr>
        <p:txBody>
          <a:bodyPr/>
          <a:lstStyle/>
          <a:p>
            <a:endParaRPr lang="en-GB" noProof="0" dirty="0"/>
          </a:p>
        </p:txBody>
      </p:sp>
      <p:sp>
        <p:nvSpPr>
          <p:cNvPr id="7" name="Textplatzhalter 7"/>
          <p:cNvSpPr>
            <a:spLocks noGrp="1"/>
          </p:cNvSpPr>
          <p:nvPr>
            <p:ph type="body" sz="quarter" idx="13"/>
          </p:nvPr>
        </p:nvSpPr>
        <p:spPr>
          <a:xfrm>
            <a:off x="4708488" y="2060575"/>
            <a:ext cx="3967200" cy="4248150"/>
          </a:xfrm>
        </p:spPr>
        <p:txBody>
          <a:bodyPr/>
          <a:lstStyle>
            <a:lvl1pPr marL="0" indent="0">
              <a:buFontTx/>
              <a:buNone/>
              <a:defRPr sz="2200" baseline="0"/>
            </a:lvl1pPr>
            <a:lvl2pPr marL="360000" indent="0">
              <a:buFontTx/>
              <a:buNone/>
              <a:defRPr/>
            </a:lvl2pPr>
            <a:lvl3pPr marL="720000" indent="0">
              <a:buFontTx/>
              <a:buNone/>
              <a:defRPr/>
            </a:lvl3pPr>
            <a:lvl4pPr marL="1080000" indent="0">
              <a:buFontTx/>
              <a:buNone/>
              <a:defRPr/>
            </a:lvl4pPr>
            <a:lvl5pPr marL="1440000" indent="0">
              <a:buFontTx/>
              <a:buNone/>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Smart Content">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p:txBody>
          <a:body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Tree>
    <p:extLst>
      <p:ext uri="{BB962C8B-B14F-4D97-AF65-F5344CB8AC3E}">
        <p14:creationId xmlns:p14="http://schemas.microsoft.com/office/powerpoint/2010/main" val="1517851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8313" y="2261786"/>
            <a:ext cx="4932362" cy="615553"/>
          </a:xfrm>
        </p:spPr>
        <p:txBody>
          <a:bodyPr anchor="b" anchorCtr="0"/>
          <a:lstStyle/>
          <a:p>
            <a:r>
              <a:rPr lang="en-GB" noProof="0" dirty="0" smtClean="0"/>
              <a:t>Insert Chapter title</a:t>
            </a:r>
            <a:endParaRPr lang="en-GB" noProof="0" dirty="0"/>
          </a:p>
        </p:txBody>
      </p:sp>
      <p:cxnSp>
        <p:nvCxnSpPr>
          <p:cNvPr id="8" name="Gerade Verbindung 7"/>
          <p:cNvCxnSpPr/>
          <p:nvPr userDrawn="1"/>
        </p:nvCxnSpPr>
        <p:spPr>
          <a:xfrm>
            <a:off x="468313" y="2954799"/>
            <a:ext cx="49323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Bildplatzhalter 10"/>
          <p:cNvSpPr>
            <a:spLocks noGrp="1"/>
          </p:cNvSpPr>
          <p:nvPr>
            <p:ph type="pic" sz="quarter" idx="10"/>
          </p:nvPr>
        </p:nvSpPr>
        <p:spPr>
          <a:xfrm>
            <a:off x="468313" y="3429000"/>
            <a:ext cx="4932362" cy="2700339"/>
          </a:xfrm>
          <a:prstGeom prst="rect">
            <a:avLst/>
          </a:prstGeom>
        </p:spPr>
        <p:txBody>
          <a:bodyPr/>
          <a:lstStyle/>
          <a:p>
            <a:r>
              <a:rPr lang="en-US" noProof="0" smtClean="0"/>
              <a:t>Click icon to add picture</a:t>
            </a:r>
            <a:endParaRPr lang="en-GB" noProof="0" dirty="0"/>
          </a:p>
        </p:txBody>
      </p:sp>
      <p:sp>
        <p:nvSpPr>
          <p:cNvPr id="7" name="Textplatzhalter 13"/>
          <p:cNvSpPr>
            <a:spLocks noGrp="1"/>
          </p:cNvSpPr>
          <p:nvPr>
            <p:ph type="body" sz="quarter" idx="11" hasCustomPrompt="1"/>
          </p:nvPr>
        </p:nvSpPr>
        <p:spPr>
          <a:xfrm>
            <a:off x="468313" y="3037806"/>
            <a:ext cx="4932362" cy="384721"/>
          </a:xfrm>
          <a:prstGeom prst="rect">
            <a:avLst/>
          </a:prstGeom>
        </p:spPr>
        <p:txBody>
          <a:bodyPr wrap="square" lIns="0" tIns="0" rIns="0">
            <a:spAutoFit/>
          </a:bodyPr>
          <a:lstStyle>
            <a:lvl1pPr>
              <a:defRPr sz="2200" baseline="0">
                <a:solidFill>
                  <a:schemeClr val="accent2"/>
                </a:solidFill>
                <a:latin typeface="Franklin Gothic Demi" charset="0"/>
              </a:defRPr>
            </a:lvl1pPr>
          </a:lstStyle>
          <a:p>
            <a:pPr marL="457178" marR="0" lvl="0" indent="-457178" algn="l" defTabSz="609570" rtl="0" eaLnBrk="1" fontAlgn="auto" latinLnBrk="0" hangingPunct="1">
              <a:lnSpc>
                <a:spcPct val="100000"/>
              </a:lnSpc>
              <a:spcBef>
                <a:spcPct val="20000"/>
              </a:spcBef>
              <a:spcAft>
                <a:spcPts val="0"/>
              </a:spcAft>
              <a:buClrTx/>
              <a:buSzTx/>
              <a:buFont typeface="Arial"/>
              <a:buNone/>
              <a:tabLst/>
              <a:defRPr/>
            </a:pPr>
            <a:r>
              <a:rPr lang="en-GB" noProof="0" dirty="0" smtClean="0"/>
              <a:t>Insert Subtitle</a:t>
            </a:r>
            <a:endParaRPr lang="en-GB" noProof="0" dirty="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grpId="0" nodeType="withEffect" nodePh="1">
                                  <p:stCondLst>
                                    <p:cond delay="0"/>
                                  </p:stCondLst>
                                  <p:endCondLst>
                                    <p:cond evt="begin" delay="0">
                                      <p:tn val="12"/>
                                    </p:cond>
                                  </p:end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mod="1">
    <p:ext uri="{DCECCB84-F9BA-43D5-87BE-67443E8EF086}">
      <p15:sldGuideLst xmlns:p15="http://schemas.microsoft.com/office/powerpoint/2012/main">
        <p15:guide id="1" pos="3583">
          <p15:clr>
            <a:srgbClr val="FBAE40"/>
          </p15:clr>
        </p15:guide>
        <p15:guide id="2" pos="34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el 1"/>
          <p:cNvSpPr>
            <a:spLocks noGrp="1"/>
          </p:cNvSpPr>
          <p:nvPr>
            <p:ph type="ctrTitle" hasCustomPrompt="1"/>
          </p:nvPr>
        </p:nvSpPr>
        <p:spPr>
          <a:xfrm>
            <a:off x="468313" y="2745434"/>
            <a:ext cx="4932362" cy="615553"/>
          </a:xfrm>
        </p:spPr>
        <p:txBody>
          <a:bodyPr anchor="b" anchorCtr="0"/>
          <a:lstStyle/>
          <a:p>
            <a:r>
              <a:rPr lang="en-GB" noProof="0" dirty="0" smtClean="0"/>
              <a:t>The End</a:t>
            </a:r>
            <a:endParaRPr lang="en-GB" noProof="0" dirty="0"/>
          </a:p>
        </p:txBody>
      </p:sp>
      <p:sp>
        <p:nvSpPr>
          <p:cNvPr id="10" name="Untertitel 2"/>
          <p:cNvSpPr>
            <a:spLocks noGrp="1"/>
          </p:cNvSpPr>
          <p:nvPr>
            <p:ph type="subTitle" idx="1" hasCustomPrompt="1"/>
          </p:nvPr>
        </p:nvSpPr>
        <p:spPr>
          <a:xfrm>
            <a:off x="468313" y="3508349"/>
            <a:ext cx="4932362" cy="338554"/>
          </a:xfrm>
          <a:prstGeom prst="rect">
            <a:avLst/>
          </a:prstGeom>
        </p:spPr>
        <p:txBody>
          <a:bodyPr wrap="square" lIns="0" tIns="0" rIns="0" bIns="0">
            <a:spAutoFit/>
          </a:bodyPr>
          <a:lstStyle>
            <a:lvl1pPr marL="0" indent="0" algn="l">
              <a:buNone/>
              <a:defRPr sz="2200" baseline="0">
                <a:solidFill>
                  <a:schemeClr val="tx1"/>
                </a:solidFill>
                <a:latin typeface="Franklin Gothic Book"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dirty="0" smtClean="0"/>
              <a:t>Insert last words</a:t>
            </a:r>
            <a:endParaRPr lang="en-GB" noProof="0" dirty="0"/>
          </a:p>
        </p:txBody>
      </p:sp>
      <p:cxnSp>
        <p:nvCxnSpPr>
          <p:cNvPr id="12" name="Gerade Verbindung 11"/>
          <p:cNvCxnSpPr/>
          <p:nvPr userDrawn="1"/>
        </p:nvCxnSpPr>
        <p:spPr>
          <a:xfrm>
            <a:off x="468313" y="3438447"/>
            <a:ext cx="49323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platzhalter 13"/>
          <p:cNvSpPr>
            <a:spLocks noGrp="1"/>
          </p:cNvSpPr>
          <p:nvPr>
            <p:ph type="body" sz="quarter" idx="11" hasCustomPrompt="1"/>
          </p:nvPr>
        </p:nvSpPr>
        <p:spPr>
          <a:xfrm>
            <a:off x="468313" y="3900267"/>
            <a:ext cx="4932362" cy="384721"/>
          </a:xfrm>
          <a:prstGeom prst="rect">
            <a:avLst/>
          </a:prstGeom>
        </p:spPr>
        <p:txBody>
          <a:bodyPr wrap="square" lIns="0" tIns="0" rIns="0">
            <a:spAutoFit/>
          </a:bodyPr>
          <a:lstStyle>
            <a:lvl1pPr>
              <a:defRPr sz="2200" baseline="0">
                <a:solidFill>
                  <a:schemeClr val="accent2"/>
                </a:solidFill>
                <a:latin typeface="Franklin Gothic Demi" charset="0"/>
              </a:defRPr>
            </a:lvl1pPr>
          </a:lstStyle>
          <a:p>
            <a:pPr marL="457178" marR="0" lvl="0" indent="-457178" algn="l" defTabSz="609570" rtl="0" eaLnBrk="1" fontAlgn="auto" latinLnBrk="0" hangingPunct="1">
              <a:lnSpc>
                <a:spcPct val="100000"/>
              </a:lnSpc>
              <a:spcBef>
                <a:spcPct val="20000"/>
              </a:spcBef>
              <a:spcAft>
                <a:spcPts val="0"/>
              </a:spcAft>
              <a:buClrTx/>
              <a:buSzTx/>
              <a:buFont typeface="Arial"/>
              <a:buNone/>
              <a:tabLst/>
              <a:defRPr/>
            </a:pPr>
            <a:r>
              <a:rPr lang="en-GB" noProof="0" dirty="0" smtClean="0"/>
              <a:t>Insert URL</a:t>
            </a:r>
            <a:endParaRPr lang="en-GB" noProof="0" dirty="0"/>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09728" y="6205367"/>
            <a:ext cx="1965960" cy="490728"/>
          </a:xfrm>
          <a:prstGeom prst="rect">
            <a:avLst/>
          </a:prstGeom>
        </p:spPr>
      </p:pic>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mod="1">
    <p:ext uri="{DCECCB84-F9BA-43D5-87BE-67443E8EF086}">
      <p15:sldGuideLst xmlns:p15="http://schemas.microsoft.com/office/powerpoint/2012/main">
        <p15:guide id="1" pos="3583">
          <p15:clr>
            <a:srgbClr val="FBAE40"/>
          </p15:clr>
        </p15:guide>
        <p15:guide id="2" pos="34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ing">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lvl1pPr>
              <a:defRPr baseline="0">
                <a:latin typeface="Franklin Gothic Demi" charset="0"/>
              </a:defRPr>
            </a:lvl1p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Textplatzhalter 5"/>
          <p:cNvSpPr>
            <a:spLocks noGrp="1"/>
          </p:cNvSpPr>
          <p:nvPr>
            <p:ph type="body" sz="quarter" idx="12"/>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Tree>
    <p:extLst>
      <p:ext uri="{BB962C8B-B14F-4D97-AF65-F5344CB8AC3E}">
        <p14:creationId xmlns:p14="http://schemas.microsoft.com/office/powerpoint/2010/main" val="18928478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ing">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Textplatzhalter 5"/>
          <p:cNvSpPr>
            <a:spLocks noGrp="1"/>
          </p:cNvSpPr>
          <p:nvPr>
            <p:ph type="body" sz="quarter" idx="12" hasCustomPrompt="1"/>
          </p:nvPr>
        </p:nvSpPr>
        <p:spPr/>
        <p:txBody>
          <a:bodyPr/>
          <a:lstStyle>
            <a:lvl1pPr marL="360000" indent="-360000">
              <a:buClr>
                <a:schemeClr val="tx1"/>
              </a:buClr>
              <a:buFont typeface="+mj-lt"/>
              <a:buAutoNum type="arabicPeriod"/>
              <a:defRPr>
                <a:latin typeface="+mn-lt"/>
              </a:defRPr>
            </a:lvl1pPr>
            <a:lvl2pPr marL="360000" indent="-360000">
              <a:buClr>
                <a:schemeClr val="tx1"/>
              </a:buClr>
              <a:buFont typeface="+mj-lt"/>
              <a:buAutoNum type="arabicPeriod"/>
              <a:defRPr/>
            </a:lvl2pPr>
            <a:lvl3pPr marL="360000" indent="-360000">
              <a:buClr>
                <a:schemeClr val="tx1"/>
              </a:buClr>
              <a:buFont typeface="+mj-lt"/>
              <a:buAutoNum type="arabicPeriod"/>
              <a:defRPr/>
            </a:lvl3pPr>
            <a:lvl4pPr marL="360000" indent="-360000">
              <a:buClr>
                <a:schemeClr val="tx1"/>
              </a:buClr>
              <a:buFont typeface="+mj-lt"/>
              <a:buAutoNum type="arabicPeriod"/>
              <a:defRPr/>
            </a:lvl4pPr>
            <a:lvl5pPr marL="360000" indent="-360000">
              <a:buClr>
                <a:schemeClr val="tx1"/>
              </a:buClr>
              <a:buFont typeface="+mj-lt"/>
              <a:buAutoNum type="arabicPeriod"/>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0"/>
            <a:r>
              <a:rPr lang="en-GB" noProof="0" dirty="0" err="1" smtClean="0"/>
              <a:t>Zweite</a:t>
            </a:r>
            <a:r>
              <a:rPr lang="en-GB" noProof="0" dirty="0" smtClean="0"/>
              <a:t> </a:t>
            </a:r>
            <a:r>
              <a:rPr lang="en-GB" noProof="0" dirty="0" err="1" smtClean="0"/>
              <a:t>Ebene</a:t>
            </a:r>
            <a:endParaRPr lang="en-GB" noProof="0" dirty="0" smtClean="0"/>
          </a:p>
          <a:p>
            <a:pPr lvl="0"/>
            <a:r>
              <a:rPr lang="en-GB" noProof="0" dirty="0" err="1" smtClean="0"/>
              <a:t>Dritte</a:t>
            </a:r>
            <a:r>
              <a:rPr lang="en-GB" noProof="0" dirty="0" smtClean="0"/>
              <a:t> </a:t>
            </a:r>
            <a:r>
              <a:rPr lang="en-GB" noProof="0" dirty="0" err="1" smtClean="0"/>
              <a:t>Ebene</a:t>
            </a:r>
            <a:endParaRPr lang="en-GB" noProof="0" dirty="0" smtClean="0"/>
          </a:p>
          <a:p>
            <a:pPr lvl="0"/>
            <a:r>
              <a:rPr lang="en-GB" noProof="0" dirty="0" err="1" smtClean="0"/>
              <a:t>Vierte</a:t>
            </a:r>
            <a:r>
              <a:rPr lang="en-GB" noProof="0" dirty="0" smtClean="0"/>
              <a:t> </a:t>
            </a:r>
            <a:r>
              <a:rPr lang="en-GB" noProof="0" dirty="0" err="1" smtClean="0"/>
              <a:t>Ebene</a:t>
            </a:r>
            <a:endParaRPr lang="en-GB" noProof="0" dirty="0" smtClean="0"/>
          </a:p>
        </p:txBody>
      </p:sp>
      <p:sp>
        <p:nvSpPr>
          <p:cNvPr id="5" name="Textfeld 4"/>
          <p:cNvSpPr txBox="1"/>
          <p:nvPr userDrawn="1"/>
        </p:nvSpPr>
        <p:spPr>
          <a:xfrm>
            <a:off x="3518452" y="3856383"/>
            <a:ext cx="184731" cy="369332"/>
          </a:xfrm>
          <a:prstGeom prst="rect">
            <a:avLst/>
          </a:prstGeom>
          <a:noFill/>
        </p:spPr>
        <p:txBody>
          <a:bodyPr wrap="none" rtlCol="0">
            <a:spAutoFit/>
          </a:bodyPr>
          <a:lstStyle/>
          <a:p>
            <a:endParaRPr lang="de-DE" dirty="0"/>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ockquote">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314" y="908050"/>
            <a:ext cx="2656264" cy="2592000"/>
          </a:xfrm>
          <a:prstGeom prst="rect">
            <a:avLst/>
          </a:prstGeom>
          <a:noFill/>
        </p:spPr>
      </p:pic>
      <p:sp>
        <p:nvSpPr>
          <p:cNvPr id="2" name="Titel 1"/>
          <p:cNvSpPr>
            <a:spLocks noGrp="1"/>
          </p:cNvSpPr>
          <p:nvPr>
            <p:ph type="title"/>
          </p:nvPr>
        </p:nvSpPr>
        <p:spPr>
          <a:xfrm>
            <a:off x="2587256" y="2060575"/>
            <a:ext cx="6088432" cy="484748"/>
          </a:xfrm>
        </p:spPr>
        <p:txBody>
          <a:bodyPr/>
          <a:lstStyle>
            <a:lvl1pPr>
              <a:defRPr baseline="0">
                <a:solidFill>
                  <a:schemeClr val="accent2"/>
                </a:solidFill>
                <a:latin typeface="Franklin Gothic Medium" charset="0"/>
              </a:defRPr>
            </a:lvl1pPr>
          </a:lstStyle>
          <a:p>
            <a:r>
              <a:rPr lang="en-GB" noProof="0" dirty="0" err="1" smtClean="0"/>
              <a:t>Mastertitelformat</a:t>
            </a:r>
            <a:r>
              <a:rPr lang="de-DE" dirty="0" smtClean="0"/>
              <a:t> bearbeiten</a:t>
            </a:r>
            <a:endParaRPr lang="de-DE" dirty="0"/>
          </a:p>
        </p:txBody>
      </p:sp>
    </p:spTree>
    <p:extLst>
      <p:ext uri="{BB962C8B-B14F-4D97-AF65-F5344CB8AC3E}">
        <p14:creationId xmlns:p14="http://schemas.microsoft.com/office/powerpoint/2010/main" val="107899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box">
    <p:spTree>
      <p:nvGrpSpPr>
        <p:cNvPr id="1" name=""/>
        <p:cNvGrpSpPr/>
        <p:nvPr/>
      </p:nvGrpSpPr>
      <p:grpSpPr>
        <a:xfrm>
          <a:off x="0" y="0"/>
          <a:ext cx="0" cy="0"/>
          <a:chOff x="0" y="0"/>
          <a:chExt cx="0" cy="0"/>
        </a:xfrm>
      </p:grpSpPr>
      <p:pic>
        <p:nvPicPr>
          <p:cNvPr id="4" name="Bild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1318" y="908050"/>
            <a:ext cx="6881364" cy="5413278"/>
          </a:xfrm>
          <a:prstGeom prst="rect">
            <a:avLst/>
          </a:prstGeom>
        </p:spPr>
      </p:pic>
      <p:sp>
        <p:nvSpPr>
          <p:cNvPr id="2" name="Titel 1"/>
          <p:cNvSpPr>
            <a:spLocks noGrp="1"/>
          </p:cNvSpPr>
          <p:nvPr>
            <p:ph type="title"/>
          </p:nvPr>
        </p:nvSpPr>
        <p:spPr>
          <a:xfrm>
            <a:off x="1924250" y="2378290"/>
            <a:ext cx="5576930" cy="484748"/>
          </a:xfrm>
        </p:spPr>
        <p:txBody>
          <a:bodyPr/>
          <a:lstStyle>
            <a:lvl1pPr>
              <a:defRPr sz="3500" baseline="0">
                <a:solidFill>
                  <a:schemeClr val="accent2"/>
                </a:solidFill>
                <a:latin typeface="+mj-lt"/>
              </a:defRPr>
            </a:lvl1pPr>
          </a:lstStyle>
          <a:p>
            <a:r>
              <a:rPr lang="en-GB" noProof="0" dirty="0" err="1" smtClean="0"/>
              <a:t>Mastertitelformat</a:t>
            </a:r>
            <a:r>
              <a:rPr lang="de-DE" dirty="0" smtClean="0"/>
              <a:t> bearbeiten</a:t>
            </a:r>
            <a:endParaRPr lang="de-DE" dirty="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s left and Text right">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Bildplatzhalter 5"/>
          <p:cNvSpPr>
            <a:spLocks noGrp="1"/>
          </p:cNvSpPr>
          <p:nvPr>
            <p:ph type="pic" sz="quarter" idx="12"/>
          </p:nvPr>
        </p:nvSpPr>
        <p:spPr>
          <a:xfrm>
            <a:off x="468313" y="2060572"/>
            <a:ext cx="3967200" cy="4248151"/>
          </a:xfrm>
        </p:spPr>
        <p:txBody>
          <a:bodyPr/>
          <a:lstStyle/>
          <a:p>
            <a:endParaRPr lang="en-GB" noProof="0" dirty="0"/>
          </a:p>
        </p:txBody>
      </p:sp>
      <p:sp>
        <p:nvSpPr>
          <p:cNvPr id="10" name="Textplatzhalter 8"/>
          <p:cNvSpPr>
            <a:spLocks noGrp="1"/>
          </p:cNvSpPr>
          <p:nvPr>
            <p:ph type="body" sz="quarter" idx="15"/>
          </p:nvPr>
        </p:nvSpPr>
        <p:spPr>
          <a:xfrm>
            <a:off x="4708488" y="2060573"/>
            <a:ext cx="3967200" cy="4248152"/>
          </a:xfrm>
        </p:spPr>
        <p:txBody>
          <a:bodyPr/>
          <a:lstStyle>
            <a:lvl1pPr marL="0" indent="0">
              <a:buFontTx/>
              <a:buNone/>
              <a:defRPr sz="2200" baseline="0"/>
            </a:lvl1pPr>
            <a:lvl2pPr marL="360000" indent="0">
              <a:buFontTx/>
              <a:buNone/>
              <a:defRPr/>
            </a:lvl2pPr>
            <a:lvl3pPr marL="720000" indent="0">
              <a:buFontTx/>
              <a:buNone/>
              <a:defRPr/>
            </a:lvl3pPr>
            <a:lvl4pPr marL="1080000" indent="0">
              <a:buFontTx/>
              <a:buNone/>
              <a:defRPr/>
            </a:lvl4pPr>
            <a:lvl5pPr marL="1440000" indent="0">
              <a:buFontTx/>
              <a:buNone/>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Images right and Text left">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Bildplatzhalter 5"/>
          <p:cNvSpPr>
            <a:spLocks noGrp="1"/>
          </p:cNvSpPr>
          <p:nvPr>
            <p:ph type="pic" sz="quarter" idx="12"/>
          </p:nvPr>
        </p:nvSpPr>
        <p:spPr>
          <a:xfrm>
            <a:off x="4708488" y="2060575"/>
            <a:ext cx="3967200" cy="4248151"/>
          </a:xfrm>
        </p:spPr>
        <p:txBody>
          <a:bodyPr/>
          <a:lstStyle/>
          <a:p>
            <a:endParaRPr lang="en-GB" noProof="0" dirty="0"/>
          </a:p>
        </p:txBody>
      </p:sp>
      <p:sp>
        <p:nvSpPr>
          <p:cNvPr id="10" name="Textplatzhalter 8"/>
          <p:cNvSpPr>
            <a:spLocks noGrp="1"/>
          </p:cNvSpPr>
          <p:nvPr>
            <p:ph type="body" sz="quarter" idx="15"/>
          </p:nvPr>
        </p:nvSpPr>
        <p:spPr>
          <a:xfrm>
            <a:off x="468313" y="2060573"/>
            <a:ext cx="3967200" cy="4248152"/>
          </a:xfrm>
        </p:spPr>
        <p:txBody>
          <a:bodyPr/>
          <a:lstStyle>
            <a:lvl1pPr marL="0" indent="0" algn="l">
              <a:buFontTx/>
              <a:buNone/>
              <a:defRPr sz="2200" baseline="0"/>
            </a:lvl1pPr>
            <a:lvl2pPr marL="360000" indent="0">
              <a:buFontTx/>
              <a:buNone/>
              <a:defRPr/>
            </a:lvl2pPr>
            <a:lvl3pPr marL="720000" indent="0">
              <a:buFontTx/>
              <a:buNone/>
              <a:defRPr/>
            </a:lvl3pPr>
            <a:lvl4pPr marL="1080000" indent="0">
              <a:buFontTx/>
              <a:buNone/>
              <a:defRPr/>
            </a:lvl4pPr>
            <a:lvl5pPr marL="1440000" indent="0">
              <a:buFontTx/>
              <a:buNone/>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2756" y="2060575"/>
            <a:ext cx="8218487" cy="615553"/>
          </a:xfrm>
          <a:prstGeom prst="rect">
            <a:avLst/>
          </a:prstGeom>
        </p:spPr>
        <p:txBody>
          <a:bodyPr vert="horz" lIns="0" tIns="0" rIns="0" bIns="0" rtlCol="0" anchor="t" anchorCtr="0">
            <a:spAutoFit/>
          </a:bodyPr>
          <a:lstStyle/>
          <a:p>
            <a:r>
              <a:rPr lang="en-GB" noProof="0" dirty="0" err="1" smtClean="0"/>
              <a:t>Mastertitelformat</a:t>
            </a:r>
            <a:r>
              <a:rPr lang="de-AT" dirty="0" smtClean="0"/>
              <a:t> bearbeiten</a:t>
            </a:r>
            <a:endParaRPr lang="de-DE" dirty="0"/>
          </a:p>
        </p:txBody>
      </p:sp>
      <p:pic>
        <p:nvPicPr>
          <p:cNvPr id="8" name="Bild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09728" y="302179"/>
            <a:ext cx="1965960" cy="313944"/>
          </a:xfrm>
          <a:prstGeom prst="rect">
            <a:avLst/>
          </a:prstGeom>
        </p:spPr>
      </p:pic>
    </p:spTree>
    <p:extLst>
      <p:ext uri="{BB962C8B-B14F-4D97-AF65-F5344CB8AC3E}">
        <p14:creationId xmlns:p14="http://schemas.microsoft.com/office/powerpoint/2010/main" val="93704586"/>
      </p:ext>
    </p:extLst>
  </p:cSld>
  <p:clrMap bg1="lt1" tx1="dk1" bg2="lt2" tx2="dk2" accent1="accent1" accent2="accent2" accent3="accent3" accent4="accent4" accent5="accent5" accent6="accent6" hlink="hlink" folHlink="folHlink"/>
  <p:sldLayoutIdLst>
    <p:sldLayoutId id="2147483824" r:id="rId1"/>
    <p:sldLayoutId id="2147483839" r:id="rId2"/>
    <p:sldLayoutId id="2147483840" r:id="rId3"/>
  </p:sldLayoutIdLst>
  <p:timing>
    <p:tnLst>
      <p:par>
        <p:cTn id="1" dur="indefinite" restart="never" nodeType="tmRoot"/>
      </p:par>
    </p:tnLst>
  </p:timing>
  <p:hf hdr="0" dt="0"/>
  <p:txStyles>
    <p:titleStyle>
      <a:lvl1pPr algn="l" defTabSz="609570" rtl="0" eaLnBrk="1" latinLnBrk="0" hangingPunct="1">
        <a:spcBef>
          <a:spcPct val="0"/>
        </a:spcBef>
        <a:buNone/>
        <a:defRPr sz="4000" kern="1200" baseline="0">
          <a:solidFill>
            <a:schemeClr val="tx1"/>
          </a:solidFill>
          <a:latin typeface="Franklin Gothic Demi" charset="0"/>
          <a:ea typeface="+mj-ea"/>
          <a:cs typeface="+mj-cs"/>
        </a:defRPr>
      </a:lvl1pPr>
    </p:titleStyle>
    <p:bodyStyle>
      <a:lvl1pPr marL="457178" indent="-457178" algn="l" defTabSz="609570" rtl="0" eaLnBrk="1" latinLnBrk="0" hangingPunct="1">
        <a:spcBef>
          <a:spcPct val="20000"/>
        </a:spcBef>
        <a:buFont typeface="Arial"/>
        <a:buChar char="•"/>
        <a:defRPr sz="1500" b="0" i="0" kern="1200" baseline="0">
          <a:solidFill>
            <a:schemeClr val="tx1"/>
          </a:solidFill>
          <a:latin typeface="Franklin Gothic Book Standard" charset="0"/>
          <a:ea typeface="+mn-ea"/>
          <a:cs typeface="+mn-cs"/>
        </a:defRPr>
      </a:lvl1pPr>
      <a:lvl2pPr marL="990550" indent="-380981" algn="l" defTabSz="609570" rtl="0" eaLnBrk="1" latinLnBrk="0" hangingPunct="1">
        <a:spcBef>
          <a:spcPct val="20000"/>
        </a:spcBef>
        <a:buFont typeface="Arial"/>
        <a:buChar char="–"/>
        <a:defRPr sz="1500" b="0" i="0" kern="1200" baseline="0">
          <a:solidFill>
            <a:schemeClr val="tx1"/>
          </a:solidFill>
          <a:latin typeface="Franklin Gothic Book Standard" charset="0"/>
          <a:ea typeface="+mn-ea"/>
          <a:cs typeface="+mn-cs"/>
        </a:defRPr>
      </a:lvl2pPr>
      <a:lvl3pPr marL="1523925" indent="-304784" algn="l" defTabSz="609570" rtl="0" eaLnBrk="1" latinLnBrk="0" hangingPunct="1">
        <a:spcBef>
          <a:spcPct val="20000"/>
        </a:spcBef>
        <a:buFont typeface="Arial"/>
        <a:buChar char="•"/>
        <a:defRPr sz="1500" b="0" i="0" kern="1200" baseline="0">
          <a:solidFill>
            <a:schemeClr val="tx1"/>
          </a:solidFill>
          <a:latin typeface="Franklin Gothic Book Standard" charset="0"/>
          <a:ea typeface="+mn-ea"/>
          <a:cs typeface="+mn-cs"/>
        </a:defRPr>
      </a:lvl3pPr>
      <a:lvl4pPr marL="2133493" indent="-304784" algn="l" defTabSz="609570" rtl="0" eaLnBrk="1" latinLnBrk="0" hangingPunct="1">
        <a:spcBef>
          <a:spcPct val="20000"/>
        </a:spcBef>
        <a:buFont typeface="Arial"/>
        <a:buChar char="–"/>
        <a:defRPr sz="1500" b="0" i="0" kern="1200" baseline="0">
          <a:solidFill>
            <a:schemeClr val="tx1"/>
          </a:solidFill>
          <a:latin typeface="Franklin Gothic Book Standard" charset="0"/>
          <a:ea typeface="+mn-ea"/>
          <a:cs typeface="+mn-cs"/>
        </a:defRPr>
      </a:lvl4pPr>
      <a:lvl5pPr marL="2743062" indent="-304784" algn="l" defTabSz="609570" rtl="0" eaLnBrk="1" latinLnBrk="0" hangingPunct="1">
        <a:spcBef>
          <a:spcPct val="20000"/>
        </a:spcBef>
        <a:buFont typeface="Arial"/>
        <a:buChar char="»"/>
        <a:defRPr sz="1500" b="0" i="0" kern="1200" baseline="0">
          <a:solidFill>
            <a:schemeClr val="tx1"/>
          </a:solidFill>
          <a:latin typeface="Franklin Gothic Book Standard"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295" userDrawn="1">
          <p15:clr>
            <a:srgbClr val="F26B43"/>
          </p15:clr>
        </p15:guide>
        <p15:guide id="3" pos="5465" userDrawn="1">
          <p15:clr>
            <a:srgbClr val="F26B43"/>
          </p15:clr>
        </p15:guide>
        <p15:guide id="4" orient="horz" pos="2160" userDrawn="1">
          <p15:clr>
            <a:srgbClr val="F26B43"/>
          </p15:clr>
        </p15:guide>
        <p15:guide id="5" orient="horz" pos="3861" userDrawn="1">
          <p15:clr>
            <a:srgbClr val="F26B43"/>
          </p15:clr>
        </p15:guide>
        <p15:guide id="6" orient="horz" pos="187" userDrawn="1">
          <p15:clr>
            <a:srgbClr val="F26B43"/>
          </p15:clr>
        </p15:guide>
        <p15:guide id="7" orient="horz" pos="1298" userDrawn="1">
          <p15:clr>
            <a:srgbClr val="F26B43"/>
          </p15:clr>
        </p15:guide>
        <p15:guide id="8" pos="3402" userDrawn="1">
          <p15:clr>
            <a:srgbClr val="F26B43"/>
          </p15:clr>
        </p15:guide>
        <p15:guide id="9" orient="horz" pos="5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8313" y="921957"/>
            <a:ext cx="8207375" cy="969496"/>
          </a:xfrm>
          <a:prstGeom prst="rect">
            <a:avLst/>
          </a:prstGeom>
        </p:spPr>
        <p:txBody>
          <a:bodyPr vert="horz" lIns="0" tIns="0" rIns="0" bIns="0" rtlCol="0" anchor="t" anchorCtr="0">
            <a:spAutoFit/>
          </a:bodyPr>
          <a:lstStyle/>
          <a:p>
            <a:r>
              <a:rPr lang="en-GB" noProof="0" dirty="0" smtClean="0"/>
              <a:t>Insert title for the sheet with two lines </a:t>
            </a:r>
            <a:br>
              <a:rPr lang="en-GB" noProof="0" dirty="0" smtClean="0"/>
            </a:br>
            <a:r>
              <a:rPr lang="en-GB" noProof="0" dirty="0" smtClean="0"/>
              <a:t>of text</a:t>
            </a:r>
            <a:endParaRPr lang="en-GB" noProof="0" dirty="0"/>
          </a:p>
        </p:txBody>
      </p:sp>
      <p:sp>
        <p:nvSpPr>
          <p:cNvPr id="3" name="Textplatzhalter 2"/>
          <p:cNvSpPr>
            <a:spLocks noGrp="1"/>
          </p:cNvSpPr>
          <p:nvPr>
            <p:ph type="body" idx="1"/>
          </p:nvPr>
        </p:nvSpPr>
        <p:spPr>
          <a:xfrm>
            <a:off x="468313" y="2060575"/>
            <a:ext cx="8207375" cy="4248150"/>
          </a:xfrm>
          <a:prstGeom prst="rect">
            <a:avLst/>
          </a:prstGeom>
        </p:spPr>
        <p:txBody>
          <a:bodyPr vert="horz" lIns="0" tIns="0" rIns="0" bIns="0" rtlCol="0">
            <a:noAutofit/>
          </a:bodyPr>
          <a:lstStyle/>
          <a:p>
            <a:pPr lvl="0"/>
            <a:r>
              <a:rPr lang="en-GB" noProof="0" dirty="0" err="1" smtClean="0"/>
              <a:t>Mastertextformat</a:t>
            </a:r>
            <a:r>
              <a:rPr lang="en-GB" noProof="0" dirty="0" smtClean="0"/>
              <a:t> </a:t>
            </a:r>
            <a:r>
              <a:rPr lang="en-GB" noProof="0" dirty="0" err="1" smtClean="0"/>
              <a:t>bearbeiten</a:t>
            </a:r>
            <a:r>
              <a:rPr lang="en-GB" noProof="0" dirty="0" smtClean="0"/>
              <a:t> </a:t>
            </a:r>
          </a:p>
          <a:p>
            <a:pPr lvl="1"/>
            <a:r>
              <a:rPr lang="en-GB" noProof="0" dirty="0" err="1" smtClean="0"/>
              <a:t>Zweite</a:t>
            </a:r>
            <a:r>
              <a:rPr lang="en-GB" noProof="0" dirty="0" smtClean="0"/>
              <a:t> </a:t>
            </a:r>
            <a:r>
              <a:rPr lang="en-GB" noProof="0" dirty="0" err="1" smtClean="0"/>
              <a:t>Ebene</a:t>
            </a:r>
            <a:r>
              <a:rPr lang="en-GB" noProof="0" dirty="0" smtClean="0"/>
              <a:t> </a:t>
            </a:r>
          </a:p>
          <a:p>
            <a:pPr lvl="2"/>
            <a:r>
              <a:rPr lang="en-GB" noProof="0" dirty="0" err="1" smtClean="0"/>
              <a:t>Dritte</a:t>
            </a:r>
            <a:r>
              <a:rPr lang="en-GB" noProof="0" dirty="0" smtClean="0"/>
              <a:t> </a:t>
            </a:r>
            <a:r>
              <a:rPr lang="en-GB" noProof="0" dirty="0" err="1" smtClean="0"/>
              <a:t>Ebene</a:t>
            </a:r>
            <a:r>
              <a:rPr lang="en-GB" noProof="0" dirty="0" smtClean="0"/>
              <a:t> </a:t>
            </a:r>
          </a:p>
          <a:p>
            <a:pPr lvl="3"/>
            <a:r>
              <a:rPr lang="en-GB" noProof="0" dirty="0" err="1" smtClean="0"/>
              <a:t>Vierte</a:t>
            </a:r>
            <a:r>
              <a:rPr lang="en-GB" noProof="0" dirty="0" smtClean="0"/>
              <a:t> </a:t>
            </a:r>
            <a:r>
              <a:rPr lang="en-GB" noProof="0" dirty="0" err="1" smtClean="0"/>
              <a:t>Ebene</a:t>
            </a:r>
            <a:r>
              <a:rPr lang="en-GB" noProof="0" dirty="0" smtClean="0"/>
              <a:t> </a:t>
            </a:r>
          </a:p>
          <a:p>
            <a:pPr lvl="4"/>
            <a:r>
              <a:rPr lang="en-GB" noProof="0" dirty="0" err="1" smtClean="0"/>
              <a:t>Fünfte</a:t>
            </a:r>
            <a:r>
              <a:rPr lang="en-GB" noProof="0" dirty="0" smtClean="0"/>
              <a:t> </a:t>
            </a:r>
            <a:r>
              <a:rPr lang="en-GB" noProof="0" dirty="0" err="1" smtClean="0"/>
              <a:t>Ebene</a:t>
            </a:r>
            <a:endParaRPr lang="en-GB" noProof="0" dirty="0"/>
          </a:p>
        </p:txBody>
      </p:sp>
      <p:pic>
        <p:nvPicPr>
          <p:cNvPr id="7" name="Bild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9728" y="302179"/>
            <a:ext cx="1965960" cy="313944"/>
          </a:xfrm>
          <a:prstGeom prst="rect">
            <a:avLst/>
          </a:prstGeom>
        </p:spPr>
      </p:pic>
    </p:spTree>
    <p:extLst>
      <p:ext uri="{BB962C8B-B14F-4D97-AF65-F5344CB8AC3E}">
        <p14:creationId xmlns:p14="http://schemas.microsoft.com/office/powerpoint/2010/main" val="1620680435"/>
      </p:ext>
    </p:extLst>
  </p:cSld>
  <p:clrMap bg1="lt1" tx1="dk1" bg2="lt2" tx2="dk2" accent1="accent1" accent2="accent2" accent3="accent3" accent4="accent4" accent5="accent5" accent6="accent6" hlink="hlink" folHlink="folHlink"/>
  <p:sldLayoutIdLst>
    <p:sldLayoutId id="2147483841" r:id="rId1"/>
    <p:sldLayoutId id="2147483843" r:id="rId2"/>
    <p:sldLayoutId id="2147483857" r:id="rId3"/>
    <p:sldLayoutId id="2147483858" r:id="rId4"/>
    <p:sldLayoutId id="2147483849" r:id="rId5"/>
    <p:sldLayoutId id="2147483859" r:id="rId6"/>
    <p:sldLayoutId id="2147483855" r:id="rId7"/>
    <p:sldLayoutId id="2147483829" r:id="rId8"/>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500" b="0" i="0" kern="1200" baseline="0">
          <a:solidFill>
            <a:schemeClr val="tx1"/>
          </a:solidFill>
          <a:latin typeface="Franklin Gothic Demi" charset="0"/>
          <a:ea typeface="+mj-ea"/>
          <a:cs typeface="+mj-cs"/>
        </a:defRPr>
      </a:lvl1pPr>
    </p:titleStyle>
    <p:bodyStyle>
      <a:lvl1pPr marL="360000" indent="-360000" algn="l" defTabSz="914400" rtl="0" eaLnBrk="1" latinLnBrk="0" hangingPunct="1">
        <a:lnSpc>
          <a:spcPct val="90000"/>
        </a:lnSpc>
        <a:spcBef>
          <a:spcPts val="1000"/>
        </a:spcBef>
        <a:spcAft>
          <a:spcPts val="500"/>
        </a:spcAft>
        <a:buClr>
          <a:schemeClr val="tx1"/>
        </a:buClr>
        <a:buFont typeface="Arial"/>
        <a:buChar char="•"/>
        <a:defRPr sz="2200" kern="1200" baseline="0">
          <a:solidFill>
            <a:schemeClr val="tx1"/>
          </a:solidFill>
          <a:latin typeface="+mn-lt"/>
          <a:ea typeface="+mn-ea"/>
          <a:cs typeface="+mn-cs"/>
        </a:defRPr>
      </a:lvl1pPr>
      <a:lvl2pPr marL="720000" indent="-360000" algn="l" defTabSz="914400" rtl="0" eaLnBrk="1" latinLnBrk="0" hangingPunct="1">
        <a:lnSpc>
          <a:spcPct val="90000"/>
        </a:lnSpc>
        <a:spcBef>
          <a:spcPts val="1000"/>
        </a:spcBef>
        <a:spcAft>
          <a:spcPts val="500"/>
        </a:spcAft>
        <a:buClr>
          <a:schemeClr val="tx1"/>
        </a:buClr>
        <a:buFont typeface="Symbol" charset="2"/>
        <a:buChar char="-"/>
        <a:defRPr sz="2200" kern="1200" baseline="0">
          <a:solidFill>
            <a:schemeClr val="tx1"/>
          </a:solidFill>
          <a:latin typeface="+mn-lt"/>
          <a:ea typeface="+mn-ea"/>
          <a:cs typeface="+mn-cs"/>
        </a:defRPr>
      </a:lvl2pPr>
      <a:lvl3pPr marL="1080000" indent="-360000" algn="l" defTabSz="914400" rtl="0" eaLnBrk="1" latinLnBrk="0" hangingPunct="1">
        <a:lnSpc>
          <a:spcPct val="90000"/>
        </a:lnSpc>
        <a:spcBef>
          <a:spcPts val="1000"/>
        </a:spcBef>
        <a:spcAft>
          <a:spcPts val="500"/>
        </a:spcAft>
        <a:buFont typeface="Symbol" charset="2"/>
        <a:buChar char="-"/>
        <a:defRPr sz="2200" kern="1200" baseline="0">
          <a:solidFill>
            <a:schemeClr val="tx1"/>
          </a:solidFill>
          <a:latin typeface="+mn-lt"/>
          <a:ea typeface="+mn-ea"/>
          <a:cs typeface="+mn-cs"/>
        </a:defRPr>
      </a:lvl3pPr>
      <a:lvl4pPr marL="1440000" indent="-360000" algn="l" defTabSz="914400" rtl="0" eaLnBrk="1" latinLnBrk="0" hangingPunct="1">
        <a:lnSpc>
          <a:spcPct val="90000"/>
        </a:lnSpc>
        <a:spcBef>
          <a:spcPts val="1000"/>
        </a:spcBef>
        <a:spcAft>
          <a:spcPts val="500"/>
        </a:spcAft>
        <a:buFont typeface="Symbol" charset="2"/>
        <a:buChar char="-"/>
        <a:defRPr sz="2200" kern="1200" baseline="0">
          <a:solidFill>
            <a:schemeClr val="tx1"/>
          </a:solidFill>
          <a:latin typeface="+mn-lt"/>
          <a:ea typeface="+mn-ea"/>
          <a:cs typeface="+mn-cs"/>
        </a:defRPr>
      </a:lvl4pPr>
      <a:lvl5pPr marL="1800000" indent="-360000" algn="l" defTabSz="914400" rtl="0" eaLnBrk="1" latinLnBrk="0" hangingPunct="1">
        <a:lnSpc>
          <a:spcPct val="90000"/>
        </a:lnSpc>
        <a:spcBef>
          <a:spcPts val="1000"/>
        </a:spcBef>
        <a:spcAft>
          <a:spcPts val="500"/>
        </a:spcAft>
        <a:buFont typeface="Symbol" charset="2"/>
        <a:buChar char="-"/>
        <a:defRPr sz="2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5465" userDrawn="1">
          <p15:clr>
            <a:srgbClr val="F26B43"/>
          </p15:clr>
        </p15:guide>
        <p15:guide id="3" pos="295" userDrawn="1">
          <p15:clr>
            <a:srgbClr val="F26B43"/>
          </p15:clr>
        </p15:guide>
        <p15:guide id="4" orient="horz" pos="2160" userDrawn="1">
          <p15:clr>
            <a:srgbClr val="F26B43"/>
          </p15:clr>
        </p15:guide>
        <p15:guide id="5" orient="horz" pos="4110" userDrawn="1">
          <p15:clr>
            <a:srgbClr val="F26B43"/>
          </p15:clr>
        </p15:guide>
        <p15:guide id="6" orient="horz" pos="3974" userDrawn="1">
          <p15:clr>
            <a:srgbClr val="F26B43"/>
          </p15:clr>
        </p15:guide>
        <p15:guide id="7" orient="horz" pos="572" userDrawn="1">
          <p15:clr>
            <a:srgbClr val="F26B43"/>
          </p15:clr>
        </p15:guide>
        <p15:guide id="8" orient="horz" pos="1298" userDrawn="1">
          <p15:clr>
            <a:srgbClr val="F26B43"/>
          </p15:clr>
        </p15:guide>
        <p15:guide id="9"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468313" y="2129881"/>
            <a:ext cx="4932362" cy="1231106"/>
          </a:xfrm>
        </p:spPr>
        <p:txBody>
          <a:bodyPr/>
          <a:lstStyle/>
          <a:p>
            <a:r>
              <a:rPr lang="en-GB" dirty="0"/>
              <a:t>E</a:t>
            </a:r>
            <a:r>
              <a:rPr lang="en-GB" dirty="0" smtClean="0"/>
              <a:t>ligibility </a:t>
            </a:r>
            <a:r>
              <a:rPr lang="en-GB" dirty="0"/>
              <a:t>outside </a:t>
            </a:r>
            <a:r>
              <a:rPr lang="en-GB" dirty="0" smtClean="0"/>
              <a:t>the programme area.</a:t>
            </a:r>
            <a:endParaRPr lang="en-GB" dirty="0"/>
          </a:p>
        </p:txBody>
      </p:sp>
      <p:sp>
        <p:nvSpPr>
          <p:cNvPr id="5" name="Untertitel 4"/>
          <p:cNvSpPr>
            <a:spLocks noGrp="1"/>
          </p:cNvSpPr>
          <p:nvPr>
            <p:ph type="subTitle" idx="1"/>
          </p:nvPr>
        </p:nvSpPr>
        <p:spPr>
          <a:xfrm>
            <a:off x="468313" y="3508349"/>
            <a:ext cx="4932362" cy="1083374"/>
          </a:xfrm>
        </p:spPr>
        <p:txBody>
          <a:bodyPr/>
          <a:lstStyle/>
          <a:p>
            <a:r>
              <a:rPr lang="en-GB" dirty="0" smtClean="0"/>
              <a:t>Cooperating </a:t>
            </a:r>
            <a:r>
              <a:rPr lang="en-GB" dirty="0"/>
              <a:t>for investment, investing in cooperation 	</a:t>
            </a:r>
          </a:p>
          <a:p>
            <a:r>
              <a:rPr lang="en-GB" dirty="0" smtClean="0"/>
              <a:t>28 November 2018  I  Brussels</a:t>
            </a:r>
          </a:p>
        </p:txBody>
      </p:sp>
      <p:pic>
        <p:nvPicPr>
          <p:cNvPr id="10" name="Bildplatzhalter 9"/>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5688013" y="2534137"/>
            <a:ext cx="2987675" cy="2610199"/>
          </a:xfrm>
        </p:spPr>
      </p:pic>
      <p:sp>
        <p:nvSpPr>
          <p:cNvPr id="12" name="Textplatzhalter 11"/>
          <p:cNvSpPr>
            <a:spLocks noGrp="1"/>
          </p:cNvSpPr>
          <p:nvPr>
            <p:ph type="body" sz="quarter" idx="11"/>
          </p:nvPr>
        </p:nvSpPr>
        <p:spPr>
          <a:xfrm>
            <a:off x="468313" y="4866606"/>
            <a:ext cx="4932362" cy="384721"/>
          </a:xfrm>
        </p:spPr>
        <p:txBody>
          <a:bodyPr/>
          <a:lstStyle/>
          <a:p>
            <a:pPr marL="0" indent="0">
              <a:buNone/>
            </a:pPr>
            <a:r>
              <a:rPr lang="en-GB" dirty="0" smtClean="0">
                <a:solidFill>
                  <a:schemeClr val="accent2"/>
                </a:solidFill>
              </a:rPr>
              <a:t>Katja Ecke, Interact</a:t>
            </a:r>
            <a:endParaRPr lang="en-GB" dirty="0">
              <a:solidFill>
                <a:schemeClr val="accent2"/>
              </a:solidFill>
            </a:endParaRPr>
          </a:p>
        </p:txBody>
      </p:sp>
    </p:spTree>
    <p:extLst>
      <p:ext uri="{BB962C8B-B14F-4D97-AF65-F5344CB8AC3E}">
        <p14:creationId xmlns:p14="http://schemas.microsoft.com/office/powerpoint/2010/main" val="25964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845043"/>
            <a:ext cx="8207375" cy="484748"/>
          </a:xfrm>
        </p:spPr>
        <p:txBody>
          <a:bodyPr/>
          <a:lstStyle/>
          <a:p>
            <a:r>
              <a:rPr lang="en-GB" dirty="0" smtClean="0"/>
              <a:t>Legislative text</a:t>
            </a:r>
            <a:endParaRPr lang="en-GB" dirty="0"/>
          </a:p>
        </p:txBody>
      </p:sp>
      <p:sp>
        <p:nvSpPr>
          <p:cNvPr id="5" name="Textplatzhalter 4"/>
          <p:cNvSpPr>
            <a:spLocks noGrp="1"/>
          </p:cNvSpPr>
          <p:nvPr>
            <p:ph type="body" sz="quarter" idx="12"/>
          </p:nvPr>
        </p:nvSpPr>
        <p:spPr>
          <a:xfrm>
            <a:off x="468313" y="2137480"/>
            <a:ext cx="8316764" cy="4248150"/>
          </a:xfrm>
        </p:spPr>
        <p:txBody>
          <a:bodyPr/>
          <a:lstStyle/>
          <a:p>
            <a:pPr marL="0" indent="0">
              <a:buNone/>
            </a:pPr>
            <a:r>
              <a:rPr lang="en-GB" dirty="0" smtClean="0">
                <a:solidFill>
                  <a:schemeClr val="accent2"/>
                </a:solidFill>
                <a:latin typeface="+mj-lt"/>
              </a:rPr>
              <a:t>2014-2020</a:t>
            </a:r>
            <a:endParaRPr lang="en-GB" dirty="0">
              <a:solidFill>
                <a:schemeClr val="accent2"/>
              </a:solidFill>
              <a:latin typeface="+mj-lt"/>
            </a:endParaRPr>
          </a:p>
          <a:p>
            <a:r>
              <a:rPr lang="de-DE" dirty="0" smtClean="0"/>
              <a:t>Article 70, CPR: Eligbility of operations depending on location</a:t>
            </a:r>
          </a:p>
          <a:p>
            <a:pPr marL="360000" lvl="1" indent="0">
              <a:buNone/>
            </a:pPr>
            <a:r>
              <a:rPr lang="en-GB" sz="1800" dirty="0"/>
              <a:t>1. Subject to the derogations referred to in paragraph 2 and the Fund- specific rules, operations supported by the ESI Funds shall be located in the programme area. </a:t>
            </a:r>
          </a:p>
          <a:p>
            <a:pPr marL="360000" lvl="1" indent="0">
              <a:buNone/>
            </a:pPr>
            <a:r>
              <a:rPr lang="en-GB" sz="1800" dirty="0"/>
              <a:t>Operations concerning the provision of services to citizens or businesses which cover the whole territory of a Member State shall be considered as being located in all programme areas within a Member State. In such cases, expenditure shall be allocated to the concerned programme areas on a pro-rata basis, based on objective criteria. </a:t>
            </a:r>
          </a:p>
          <a:p>
            <a:pPr marL="360000" lvl="1" indent="0">
              <a:buNone/>
            </a:pPr>
            <a:r>
              <a:rPr lang="en-GB" sz="1800" dirty="0"/>
              <a:t>The second subparagraph of this paragraph does not apply to the national programme referred to in Article 6(2) of Regulation (EU) No 1305/2013 or to the specific programme for the establishment and the operation of the national rural network referred to in Article 54(1) of that Regulation. </a:t>
            </a:r>
          </a:p>
          <a:p>
            <a:endParaRPr lang="de-DE" dirty="0"/>
          </a:p>
          <a:p>
            <a:endParaRPr lang="de-DE" dirty="0" smtClean="0"/>
          </a:p>
          <a:p>
            <a:endParaRPr lang="de-DE" dirty="0"/>
          </a:p>
        </p:txBody>
      </p:sp>
    </p:spTree>
    <p:extLst>
      <p:ext uri="{BB962C8B-B14F-4D97-AF65-F5344CB8AC3E}">
        <p14:creationId xmlns:p14="http://schemas.microsoft.com/office/powerpoint/2010/main" val="1808650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845043"/>
            <a:ext cx="8207375" cy="484748"/>
          </a:xfrm>
        </p:spPr>
        <p:txBody>
          <a:bodyPr/>
          <a:lstStyle/>
          <a:p>
            <a:r>
              <a:rPr lang="en-GB" dirty="0" smtClean="0"/>
              <a:t>Legislative text</a:t>
            </a:r>
            <a:endParaRPr lang="en-GB" dirty="0"/>
          </a:p>
        </p:txBody>
      </p:sp>
      <p:sp>
        <p:nvSpPr>
          <p:cNvPr id="5" name="Textplatzhalter 4"/>
          <p:cNvSpPr>
            <a:spLocks noGrp="1"/>
          </p:cNvSpPr>
          <p:nvPr>
            <p:ph type="body" sz="quarter" idx="12"/>
          </p:nvPr>
        </p:nvSpPr>
        <p:spPr>
          <a:xfrm>
            <a:off x="468313" y="2137480"/>
            <a:ext cx="8316764" cy="4248150"/>
          </a:xfrm>
        </p:spPr>
        <p:txBody>
          <a:bodyPr/>
          <a:lstStyle/>
          <a:p>
            <a:pPr marL="0" indent="0">
              <a:buNone/>
            </a:pPr>
            <a:r>
              <a:rPr lang="en-GB" dirty="0" smtClean="0">
                <a:solidFill>
                  <a:schemeClr val="accent2"/>
                </a:solidFill>
                <a:latin typeface="+mj-lt"/>
              </a:rPr>
              <a:t>2014-2020</a:t>
            </a:r>
            <a:endParaRPr lang="en-GB" dirty="0">
              <a:solidFill>
                <a:schemeClr val="accent2"/>
              </a:solidFill>
              <a:latin typeface="+mj-lt"/>
            </a:endParaRPr>
          </a:p>
          <a:p>
            <a:r>
              <a:rPr lang="de-DE" dirty="0" smtClean="0"/>
              <a:t>Article 70, CPR: Eligbility of operations depending on location</a:t>
            </a:r>
          </a:p>
          <a:p>
            <a:pPr marL="360000" lvl="1" indent="0">
              <a:spcBef>
                <a:spcPts val="0"/>
              </a:spcBef>
              <a:buNone/>
            </a:pPr>
            <a:r>
              <a:rPr lang="en-GB" sz="1400" dirty="0"/>
              <a:t>2. The managing authority may accept that an operation is implemented outside the programme area but within the Union, provided that all the following conditions are satisfied: </a:t>
            </a:r>
          </a:p>
          <a:p>
            <a:pPr marL="360000" lvl="1" indent="0">
              <a:spcBef>
                <a:spcPts val="0"/>
              </a:spcBef>
              <a:buNone/>
            </a:pPr>
            <a:r>
              <a:rPr lang="en-GB" sz="1400" dirty="0"/>
              <a:t>(a) the operation is for the benefit of the programme area; </a:t>
            </a:r>
          </a:p>
          <a:p>
            <a:pPr marL="360000" lvl="1" indent="0">
              <a:spcBef>
                <a:spcPts val="0"/>
              </a:spcBef>
              <a:buNone/>
            </a:pPr>
            <a:r>
              <a:rPr lang="en-GB" sz="1400" dirty="0"/>
              <a:t>(b) the total amount from the ERDF, Cohesion Fund, EAFRD or EMFF allocated under the programme to operations located outside the programme area does not exceed 15 % of the support from the ERDF, Cohesion Fund, EAFRD or EMFF at the level of the priority at the time of adoption of the programme; </a:t>
            </a:r>
          </a:p>
          <a:p>
            <a:pPr marL="360000" lvl="1" indent="0">
              <a:spcBef>
                <a:spcPts val="0"/>
              </a:spcBef>
              <a:buNone/>
            </a:pPr>
            <a:r>
              <a:rPr lang="en-GB" sz="1400" dirty="0"/>
              <a:t>(c) the monitoring committee has given its agreement to the operation or types of operations concerned; </a:t>
            </a:r>
          </a:p>
          <a:p>
            <a:pPr marL="360000" lvl="1" indent="0">
              <a:spcBef>
                <a:spcPts val="0"/>
              </a:spcBef>
              <a:buNone/>
            </a:pPr>
            <a:r>
              <a:rPr lang="en-GB" sz="1400" dirty="0"/>
              <a:t>(d) the obligations of the authorities for the programme in relation to management, control and audit concerning the operation are fulfilled by the authorities responsible for the programme under which that operation is supported or they enter into agreements with authorities in the area in which the operation is implemented. </a:t>
            </a:r>
          </a:p>
          <a:p>
            <a:pPr marL="360000" lvl="1" indent="0">
              <a:spcBef>
                <a:spcPts val="0"/>
              </a:spcBef>
              <a:buNone/>
            </a:pPr>
            <a:r>
              <a:rPr lang="en-GB" sz="1400" dirty="0"/>
              <a:t>Where operations financed from the Funds and the EMFF are implemented outside the programme area in accordance with this paragraph and have benefits both outside and within the programme area, such expenditure shall be allocated to those areas on a pro rata basis based on objective criteria. </a:t>
            </a:r>
          </a:p>
          <a:p>
            <a:pPr marL="360000" lvl="1" indent="0">
              <a:spcBef>
                <a:spcPts val="0"/>
              </a:spcBef>
              <a:buNone/>
            </a:pPr>
            <a:r>
              <a:rPr lang="en-GB" sz="1400" dirty="0"/>
              <a:t>Where operations concern the thematic objective referred to in point (1) of the first paragraph of Article 9 and are implemented outside the Member State but within the Union, only points (b) and (d) of the first subparagraph of this paragraph shall apply.</a:t>
            </a:r>
          </a:p>
          <a:p>
            <a:endParaRPr lang="de-DE" dirty="0"/>
          </a:p>
          <a:p>
            <a:endParaRPr lang="de-DE" dirty="0" smtClean="0"/>
          </a:p>
          <a:p>
            <a:endParaRPr lang="de-DE" dirty="0"/>
          </a:p>
        </p:txBody>
      </p:sp>
    </p:spTree>
    <p:extLst>
      <p:ext uri="{BB962C8B-B14F-4D97-AF65-F5344CB8AC3E}">
        <p14:creationId xmlns:p14="http://schemas.microsoft.com/office/powerpoint/2010/main" val="1820390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845043"/>
            <a:ext cx="8207375" cy="484748"/>
          </a:xfrm>
        </p:spPr>
        <p:txBody>
          <a:bodyPr/>
          <a:lstStyle/>
          <a:p>
            <a:r>
              <a:rPr lang="en-GB" dirty="0" smtClean="0"/>
              <a:t>Legislative text</a:t>
            </a:r>
            <a:endParaRPr lang="en-GB" dirty="0"/>
          </a:p>
        </p:txBody>
      </p:sp>
      <p:sp>
        <p:nvSpPr>
          <p:cNvPr id="5" name="Textplatzhalter 4"/>
          <p:cNvSpPr>
            <a:spLocks noGrp="1"/>
          </p:cNvSpPr>
          <p:nvPr>
            <p:ph type="body" sz="quarter" idx="12"/>
          </p:nvPr>
        </p:nvSpPr>
        <p:spPr>
          <a:xfrm>
            <a:off x="468313" y="2137480"/>
            <a:ext cx="8316764" cy="4248150"/>
          </a:xfrm>
        </p:spPr>
        <p:txBody>
          <a:bodyPr/>
          <a:lstStyle/>
          <a:p>
            <a:pPr marL="0" indent="0">
              <a:buNone/>
            </a:pPr>
            <a:r>
              <a:rPr lang="en-GB" dirty="0" smtClean="0">
                <a:solidFill>
                  <a:schemeClr val="accent2"/>
                </a:solidFill>
                <a:latin typeface="+mj-lt"/>
              </a:rPr>
              <a:t>2014-2020</a:t>
            </a:r>
            <a:endParaRPr lang="en-GB" dirty="0">
              <a:solidFill>
                <a:schemeClr val="accent2"/>
              </a:solidFill>
              <a:latin typeface="+mj-lt"/>
            </a:endParaRPr>
          </a:p>
          <a:p>
            <a:r>
              <a:rPr lang="de-DE" dirty="0" smtClean="0"/>
              <a:t>Article 70, CPR: Eligbility of operations depending on location</a:t>
            </a:r>
          </a:p>
          <a:p>
            <a:pPr marL="360000" lvl="1" indent="0">
              <a:buNone/>
            </a:pPr>
            <a:r>
              <a:rPr lang="en-GB" sz="1800" dirty="0"/>
              <a:t>3. For operations concerning technical assistance or information, communication and visibility measures and promotional activities, and for operations concerning the thematic objective referred to in point (1) of the first paragraph of Article 9, expenditure may be incurred outside the Union provided that the expenditure is necessary for the satisfactory implementation of the operation. </a:t>
            </a:r>
          </a:p>
          <a:p>
            <a:pPr marL="360000" lvl="1" indent="0">
              <a:buNone/>
            </a:pPr>
            <a:r>
              <a:rPr lang="en-GB" sz="1800" dirty="0"/>
              <a:t>4. Paragraphs 1, 2 and 3 shall not apply to programmes under the European territorial cooperation goal. Paragraphs 2 and 3 shall not apply to operations supported by the ESF</a:t>
            </a:r>
            <a:r>
              <a:rPr lang="en-GB" sz="1800" dirty="0" smtClean="0"/>
              <a:t>.</a:t>
            </a:r>
            <a:endParaRPr lang="de-DE" dirty="0"/>
          </a:p>
        </p:txBody>
      </p:sp>
    </p:spTree>
    <p:extLst>
      <p:ext uri="{BB962C8B-B14F-4D97-AF65-F5344CB8AC3E}">
        <p14:creationId xmlns:p14="http://schemas.microsoft.com/office/powerpoint/2010/main" val="4060035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Cooperation</a:t>
            </a:r>
            <a:r>
              <a:rPr lang="de-DE" dirty="0" smtClean="0"/>
              <a:t> </a:t>
            </a:r>
            <a:r>
              <a:rPr lang="de-DE" dirty="0" err="1" smtClean="0"/>
              <a:t>works</a:t>
            </a:r>
            <a:endParaRPr lang="de-DE" dirty="0"/>
          </a:p>
        </p:txBody>
      </p:sp>
      <p:sp>
        <p:nvSpPr>
          <p:cNvPr id="3" name="Untertitel 2"/>
          <p:cNvSpPr>
            <a:spLocks noGrp="1"/>
          </p:cNvSpPr>
          <p:nvPr>
            <p:ph type="subTitle" idx="1"/>
          </p:nvPr>
        </p:nvSpPr>
        <p:spPr/>
        <p:txBody>
          <a:bodyPr/>
          <a:lstStyle/>
          <a:p>
            <a:endParaRPr lang="de-DE" dirty="0"/>
          </a:p>
        </p:txBody>
      </p:sp>
      <p:sp>
        <p:nvSpPr>
          <p:cNvPr id="4" name="Textplatzhalter 3"/>
          <p:cNvSpPr>
            <a:spLocks noGrp="1"/>
          </p:cNvSpPr>
          <p:nvPr>
            <p:ph type="body" sz="quarter" idx="11"/>
          </p:nvPr>
        </p:nvSpPr>
        <p:spPr/>
        <p:txBody>
          <a:bodyPr/>
          <a:lstStyle/>
          <a:p>
            <a:pPr marL="0" indent="0">
              <a:buNone/>
            </a:pPr>
            <a:r>
              <a:rPr lang="de-DE" dirty="0" err="1" smtClean="0"/>
              <a:t>www.interact-eu.net</a:t>
            </a:r>
            <a:endParaRPr lang="de-DE" dirty="0"/>
          </a:p>
        </p:txBody>
      </p:sp>
    </p:spTree>
    <p:extLst>
      <p:ext uri="{BB962C8B-B14F-4D97-AF65-F5344CB8AC3E}">
        <p14:creationId xmlns:p14="http://schemas.microsoft.com/office/powerpoint/2010/main" val="3677833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a:xfrm>
            <a:off x="468313" y="1778566"/>
            <a:ext cx="8316764" cy="4248150"/>
          </a:xfrm>
        </p:spPr>
        <p:txBody>
          <a:bodyPr/>
          <a:lstStyle/>
          <a:p>
            <a:pPr marL="0" indent="0">
              <a:buNone/>
            </a:pPr>
            <a:r>
              <a:rPr lang="en-GB" dirty="0">
                <a:solidFill>
                  <a:schemeClr val="accent2"/>
                </a:solidFill>
                <a:latin typeface="+mj-lt"/>
              </a:rPr>
              <a:t>Good news! </a:t>
            </a:r>
            <a:r>
              <a:rPr lang="en-GB" dirty="0" smtClean="0">
                <a:solidFill>
                  <a:schemeClr val="accent2"/>
                </a:solidFill>
                <a:latin typeface="+mj-lt"/>
              </a:rPr>
              <a:t>No more limitations*</a:t>
            </a:r>
          </a:p>
          <a:p>
            <a:r>
              <a:rPr lang="en-GB" dirty="0" smtClean="0"/>
              <a:t>Relevance for the programme defines the eligibility, not the </a:t>
            </a:r>
            <a:br>
              <a:rPr lang="en-GB" dirty="0" smtClean="0"/>
            </a:br>
            <a:r>
              <a:rPr lang="en-GB" dirty="0" smtClean="0"/>
              <a:t>location of activities.</a:t>
            </a:r>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r>
              <a:rPr lang="en-GB" sz="1200" dirty="0" smtClean="0"/>
              <a:t>*</a:t>
            </a:r>
            <a:r>
              <a:rPr lang="en-GB" sz="1200" b="1" dirty="0" smtClean="0"/>
              <a:t>proposed</a:t>
            </a:r>
            <a:r>
              <a:rPr lang="en-GB" sz="1200" dirty="0" smtClean="0"/>
              <a:t> article 57, CPR</a:t>
            </a:r>
            <a:br>
              <a:rPr lang="en-GB" sz="1200" dirty="0" smtClean="0"/>
            </a:br>
            <a:r>
              <a:rPr lang="en-GB" sz="1200" dirty="0" smtClean="0"/>
              <a:t>  (fingers crossed)</a:t>
            </a:r>
          </a:p>
        </p:txBody>
      </p:sp>
      <p:sp>
        <p:nvSpPr>
          <p:cNvPr id="2" name="Titel 1"/>
          <p:cNvSpPr>
            <a:spLocks noGrp="1"/>
          </p:cNvSpPr>
          <p:nvPr>
            <p:ph type="title"/>
          </p:nvPr>
        </p:nvSpPr>
        <p:spPr>
          <a:xfrm>
            <a:off x="468313" y="921957"/>
            <a:ext cx="8207375" cy="484748"/>
          </a:xfrm>
        </p:spPr>
        <p:txBody>
          <a:bodyPr/>
          <a:lstStyle/>
          <a:p>
            <a:r>
              <a:rPr lang="en-GB" dirty="0">
                <a:latin typeface="+mj-lt"/>
              </a:rPr>
              <a:t>2021-2027</a:t>
            </a:r>
            <a:endParaRPr lang="en-GB"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7779" y="2879933"/>
            <a:ext cx="5396221" cy="3594770"/>
          </a:xfrm>
          <a:prstGeom prst="rect">
            <a:avLst/>
          </a:prstGeom>
        </p:spPr>
      </p:pic>
    </p:spTree>
    <p:extLst>
      <p:ext uri="{BB962C8B-B14F-4D97-AF65-F5344CB8AC3E}">
        <p14:creationId xmlns:p14="http://schemas.microsoft.com/office/powerpoint/2010/main" val="1505053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dirty="0" smtClean="0"/>
              <a:t>Now (2014-2020)</a:t>
            </a:r>
            <a:endParaRPr lang="en-GB" dirty="0"/>
          </a:p>
        </p:txBody>
      </p:sp>
      <p:sp>
        <p:nvSpPr>
          <p:cNvPr id="5" name="Textplatzhalter 4"/>
          <p:cNvSpPr>
            <a:spLocks noGrp="1"/>
          </p:cNvSpPr>
          <p:nvPr>
            <p:ph type="body" sz="quarter" idx="12"/>
          </p:nvPr>
        </p:nvSpPr>
        <p:spPr>
          <a:xfrm>
            <a:off x="468313" y="1804196"/>
            <a:ext cx="8316764" cy="4248150"/>
          </a:xfrm>
        </p:spPr>
        <p:txBody>
          <a:bodyPr/>
          <a:lstStyle/>
          <a:p>
            <a:pPr marL="0" indent="0">
              <a:buNone/>
            </a:pPr>
            <a:r>
              <a:rPr lang="de-DE" dirty="0">
                <a:solidFill>
                  <a:schemeClr val="accent2"/>
                </a:solidFill>
                <a:latin typeface="+mj-lt"/>
              </a:rPr>
              <a:t>Rules*</a:t>
            </a:r>
            <a:endParaRPr lang="en-GB" dirty="0">
              <a:solidFill>
                <a:schemeClr val="accent2"/>
              </a:solidFill>
              <a:latin typeface="+mj-lt"/>
            </a:endParaRPr>
          </a:p>
          <a:p>
            <a:pPr>
              <a:spcBef>
                <a:spcPts val="600"/>
              </a:spcBef>
              <a:buClrTx/>
              <a:buFont typeface="Arial" charset="0"/>
              <a:buChar char="•"/>
            </a:pPr>
            <a:r>
              <a:rPr lang="en-GB" dirty="0" smtClean="0"/>
              <a:t>outside the programme area: </a:t>
            </a:r>
            <a:br>
              <a:rPr lang="en-GB" dirty="0" smtClean="0"/>
            </a:br>
            <a:r>
              <a:rPr lang="en-GB" b="1" dirty="0" smtClean="0"/>
              <a:t>max 15% of ERDF </a:t>
            </a:r>
            <a:r>
              <a:rPr lang="en-GB" dirty="0" smtClean="0"/>
              <a:t>(CF, EMFF) </a:t>
            </a:r>
            <a:br>
              <a:rPr lang="en-GB" dirty="0" smtClean="0"/>
            </a:br>
            <a:r>
              <a:rPr lang="en-GB" dirty="0" smtClean="0"/>
              <a:t>or 5% EAFRD </a:t>
            </a:r>
          </a:p>
          <a:p>
            <a:pPr>
              <a:spcBef>
                <a:spcPts val="600"/>
              </a:spcBef>
              <a:buClrTx/>
              <a:buFont typeface="Arial" charset="0"/>
              <a:buChar char="•"/>
            </a:pPr>
            <a:r>
              <a:rPr lang="en-GB" dirty="0" smtClean="0"/>
              <a:t>pro-rata allocation for activities</a:t>
            </a:r>
            <a:br>
              <a:rPr lang="en-GB" dirty="0" smtClean="0"/>
            </a:br>
            <a:r>
              <a:rPr lang="en-GB" dirty="0" smtClean="0"/>
              <a:t>available to citizens/business of</a:t>
            </a:r>
            <a:br>
              <a:rPr lang="en-GB" dirty="0" smtClean="0"/>
            </a:br>
            <a:r>
              <a:rPr lang="en-GB" dirty="0" smtClean="0"/>
              <a:t>whole Member State</a:t>
            </a:r>
          </a:p>
          <a:p>
            <a:pPr>
              <a:spcBef>
                <a:spcPts val="600"/>
              </a:spcBef>
              <a:buClrTx/>
              <a:buFont typeface="Arial" charset="0"/>
              <a:buChar char="•"/>
            </a:pPr>
            <a:r>
              <a:rPr lang="en-GB" dirty="0" smtClean="0"/>
              <a:t>level of priority axis</a:t>
            </a:r>
          </a:p>
          <a:p>
            <a:pPr>
              <a:spcBef>
                <a:spcPts val="600"/>
              </a:spcBef>
              <a:buClrTx/>
              <a:buFont typeface="Arial" charset="0"/>
              <a:buChar char="•"/>
            </a:pPr>
            <a:r>
              <a:rPr lang="en-GB" dirty="0" smtClean="0"/>
              <a:t>exception</a:t>
            </a:r>
            <a:r>
              <a:rPr lang="en-GB" dirty="0" smtClean="0"/>
              <a:t>: technical assistance, </a:t>
            </a:r>
            <a:br>
              <a:rPr lang="en-GB" dirty="0" smtClean="0"/>
            </a:br>
            <a:r>
              <a:rPr lang="en-GB" dirty="0" smtClean="0"/>
              <a:t>communication/promotion</a:t>
            </a:r>
            <a:br>
              <a:rPr lang="en-GB" dirty="0" smtClean="0"/>
            </a:br>
            <a:r>
              <a:rPr lang="en-GB" dirty="0" smtClean="0"/>
              <a:t>activities</a:t>
            </a:r>
          </a:p>
          <a:p>
            <a:pPr>
              <a:spcBef>
                <a:spcPts val="600"/>
              </a:spcBef>
              <a:buClrTx/>
              <a:buFont typeface="Arial" charset="0"/>
              <a:buChar char="•"/>
            </a:pPr>
            <a:endParaRPr lang="en-GB" dirty="0" smtClean="0"/>
          </a:p>
          <a:p>
            <a:pPr marL="0" indent="0">
              <a:buClrTx/>
              <a:buNone/>
            </a:pPr>
            <a:r>
              <a:rPr lang="de-DE" dirty="0" smtClean="0"/>
              <a:t>*Article 70, CPR</a:t>
            </a:r>
            <a:endParaRPr lang="en-GB" dirty="0" smtClean="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79649" y="2132175"/>
            <a:ext cx="4264351" cy="4264351"/>
          </a:xfrm>
          <a:prstGeom prst="rect">
            <a:avLst/>
          </a:prstGeom>
        </p:spPr>
      </p:pic>
    </p:spTree>
    <p:extLst>
      <p:ext uri="{BB962C8B-B14F-4D97-AF65-F5344CB8AC3E}">
        <p14:creationId xmlns:p14="http://schemas.microsoft.com/office/powerpoint/2010/main" val="1507771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dirty="0"/>
              <a:t>Now (2014-2020)</a:t>
            </a:r>
          </a:p>
        </p:txBody>
      </p:sp>
      <p:sp>
        <p:nvSpPr>
          <p:cNvPr id="5" name="Textplatzhalter 4"/>
          <p:cNvSpPr>
            <a:spLocks noGrp="1"/>
          </p:cNvSpPr>
          <p:nvPr>
            <p:ph type="body" sz="quarter" idx="12"/>
          </p:nvPr>
        </p:nvSpPr>
        <p:spPr>
          <a:xfrm>
            <a:off x="468313" y="1975115"/>
            <a:ext cx="8316764" cy="4248150"/>
          </a:xfrm>
        </p:spPr>
        <p:txBody>
          <a:bodyPr/>
          <a:lstStyle/>
          <a:p>
            <a:pPr marL="0" indent="0">
              <a:buNone/>
            </a:pPr>
            <a:r>
              <a:rPr lang="en-GB" dirty="0" smtClean="0">
                <a:solidFill>
                  <a:schemeClr val="accent2"/>
                </a:solidFill>
                <a:latin typeface="+mj-lt"/>
              </a:rPr>
              <a:t>Challenges</a:t>
            </a:r>
          </a:p>
          <a:p>
            <a:pPr>
              <a:buFont typeface="Arial" charset="0"/>
              <a:buChar char="•"/>
            </a:pPr>
            <a:r>
              <a:rPr lang="en-GB" dirty="0"/>
              <a:t>c</a:t>
            </a:r>
            <a:r>
              <a:rPr lang="en-GB" dirty="0" smtClean="0"/>
              <a:t>ontrol of the funds</a:t>
            </a:r>
          </a:p>
          <a:p>
            <a:pPr>
              <a:buFont typeface="Arial" charset="0"/>
              <a:buChar char="•"/>
            </a:pPr>
            <a:r>
              <a:rPr lang="en-GB" dirty="0" smtClean="0"/>
              <a:t>monitoring</a:t>
            </a:r>
            <a:endParaRPr lang="en-GB" dirty="0" smtClean="0"/>
          </a:p>
          <a:p>
            <a:pPr lvl="1"/>
            <a:r>
              <a:rPr lang="en-GB" dirty="0" smtClean="0"/>
              <a:t>money spent at priority axis</a:t>
            </a:r>
          </a:p>
          <a:p>
            <a:pPr lvl="1"/>
            <a:r>
              <a:rPr lang="en-GB" dirty="0" smtClean="0"/>
              <a:t>what are communication/</a:t>
            </a:r>
            <a:br>
              <a:rPr lang="en-GB" dirty="0" smtClean="0"/>
            </a:br>
            <a:r>
              <a:rPr lang="en-GB" dirty="0" smtClean="0"/>
              <a:t>promotion activities?</a:t>
            </a:r>
          </a:p>
          <a:p>
            <a:pPr lvl="1"/>
            <a:r>
              <a:rPr lang="en-GB" dirty="0" smtClean="0"/>
              <a:t>pro-rata allocation</a:t>
            </a:r>
          </a:p>
          <a:p>
            <a:pPr lvl="1"/>
            <a:r>
              <a:rPr lang="en-GB" dirty="0" smtClean="0"/>
              <a:t>follow-up: beneficiary or MA?</a:t>
            </a:r>
          </a:p>
          <a:p>
            <a:pPr lvl="2">
              <a:buFont typeface="Courier New" panose="02070309020205020404" pitchFamily="49" charset="0"/>
              <a:buChar char="o"/>
            </a:pPr>
            <a:r>
              <a:rPr lang="en-GB" b="1" dirty="0" smtClean="0"/>
              <a:t>register individual activities or </a:t>
            </a:r>
          </a:p>
          <a:p>
            <a:pPr lvl="2">
              <a:buFont typeface="Courier New" panose="02070309020205020404" pitchFamily="49" charset="0"/>
              <a:buChar char="o"/>
            </a:pPr>
            <a:r>
              <a:rPr lang="en-GB" b="1" dirty="0" smtClean="0"/>
              <a:t>whole project?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869" r="6636"/>
          <a:stretch/>
        </p:blipFill>
        <p:spPr>
          <a:xfrm>
            <a:off x="4626695" y="838525"/>
            <a:ext cx="5365632" cy="4368069"/>
          </a:xfrm>
          <a:prstGeom prst="rect">
            <a:avLst/>
          </a:prstGeom>
        </p:spPr>
      </p:pic>
    </p:spTree>
    <p:extLst>
      <p:ext uri="{BB962C8B-B14F-4D97-AF65-F5344CB8AC3E}">
        <p14:creationId xmlns:p14="http://schemas.microsoft.com/office/powerpoint/2010/main" val="836476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r>
              <a:rPr lang="en-GB" dirty="0"/>
              <a:t>Now (2014-2020)</a:t>
            </a:r>
          </a:p>
        </p:txBody>
      </p:sp>
      <p:sp>
        <p:nvSpPr>
          <p:cNvPr id="5" name="Textplatzhalter 4"/>
          <p:cNvSpPr>
            <a:spLocks noGrp="1"/>
          </p:cNvSpPr>
          <p:nvPr>
            <p:ph type="body" sz="quarter" idx="12"/>
          </p:nvPr>
        </p:nvSpPr>
        <p:spPr>
          <a:xfrm>
            <a:off x="468313" y="1975115"/>
            <a:ext cx="8316764" cy="4248150"/>
          </a:xfrm>
        </p:spPr>
        <p:txBody>
          <a:bodyPr/>
          <a:lstStyle/>
          <a:p>
            <a:pPr marL="0" indent="0">
              <a:buNone/>
            </a:pPr>
            <a:r>
              <a:rPr lang="de-DE" dirty="0" smtClean="0">
                <a:solidFill>
                  <a:schemeClr val="accent2"/>
                </a:solidFill>
                <a:latin typeface="+mj-lt"/>
              </a:rPr>
              <a:t>What if something goes wrong?</a:t>
            </a:r>
            <a:endParaRPr lang="en-GB" dirty="0" smtClean="0">
              <a:solidFill>
                <a:schemeClr val="accent2"/>
              </a:solidFill>
              <a:latin typeface="+mj-lt"/>
            </a:endParaRPr>
          </a:p>
          <a:p>
            <a:pPr>
              <a:buFont typeface="Arial" charset="0"/>
              <a:buChar char="•"/>
            </a:pPr>
            <a:r>
              <a:rPr lang="de-DE" dirty="0" smtClean="0"/>
              <a:t>irregularities due to non-complicance with art. 70 </a:t>
            </a:r>
            <a:br>
              <a:rPr lang="de-DE" dirty="0" smtClean="0"/>
            </a:br>
            <a:r>
              <a:rPr lang="de-DE" dirty="0" smtClean="0">
                <a:sym typeface="Wingdings" panose="05000000000000000000" pitchFamily="2" charset="2"/>
              </a:rPr>
              <a:t> whole project expenditure is ineligible</a:t>
            </a:r>
            <a:endParaRPr lang="de-DE" dirty="0" smtClean="0"/>
          </a:p>
          <a:p>
            <a:pPr lvl="1"/>
            <a:r>
              <a:rPr lang="en-GB" dirty="0"/>
              <a:t>ERDF/CF: 28 out of 1.513 errors (1,85%), </a:t>
            </a:r>
            <a:r>
              <a:rPr lang="en-GB" dirty="0" smtClean="0"/>
              <a:t/>
            </a:r>
            <a:br>
              <a:rPr lang="en-GB" dirty="0" smtClean="0"/>
            </a:br>
            <a:r>
              <a:rPr lang="en-GB" dirty="0" smtClean="0"/>
              <a:t>or </a:t>
            </a:r>
            <a:r>
              <a:rPr lang="en-GB" dirty="0"/>
              <a:t>11.5M Euro out of 85M Euro (13,46%)</a:t>
            </a:r>
          </a:p>
          <a:p>
            <a:pPr lvl="1"/>
            <a:r>
              <a:rPr lang="en-GB" dirty="0"/>
              <a:t>ESF: 8 out of 935 errors (0,86%), </a:t>
            </a:r>
            <a:r>
              <a:rPr lang="en-GB" dirty="0" smtClean="0"/>
              <a:t/>
            </a:r>
            <a:br>
              <a:rPr lang="en-GB" dirty="0" smtClean="0"/>
            </a:br>
            <a:r>
              <a:rPr lang="en-GB" dirty="0" smtClean="0"/>
              <a:t>or </a:t>
            </a:r>
            <a:r>
              <a:rPr lang="en-GB" dirty="0"/>
              <a:t>12.664 Euro out of 16M Euro (0,08%)</a:t>
            </a:r>
          </a:p>
          <a:p>
            <a:pPr lvl="1"/>
            <a:r>
              <a:rPr lang="en-GB" dirty="0"/>
              <a:t>EFFM: 1 out of 36 errors (2,78%), </a:t>
            </a:r>
            <a:r>
              <a:rPr lang="en-GB" dirty="0" smtClean="0"/>
              <a:t/>
            </a:r>
            <a:br>
              <a:rPr lang="en-GB" dirty="0" smtClean="0"/>
            </a:br>
            <a:r>
              <a:rPr lang="en-GB" dirty="0" smtClean="0"/>
              <a:t>or </a:t>
            </a:r>
            <a:r>
              <a:rPr lang="en-GB" dirty="0"/>
              <a:t>28.459 Euro out of 1.299.916 Euro (2,19%)</a:t>
            </a:r>
          </a:p>
        </p:txBody>
      </p:sp>
      <p:pic>
        <p:nvPicPr>
          <p:cNvPr id="3" name="Picture 2"/>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5981" t="38267" r="20872" b="28969"/>
          <a:stretch/>
        </p:blipFill>
        <p:spPr>
          <a:xfrm rot="5400000">
            <a:off x="6003421" y="3082687"/>
            <a:ext cx="5016379" cy="1264778"/>
          </a:xfrm>
          <a:prstGeom prst="rect">
            <a:avLst/>
          </a:prstGeom>
        </p:spPr>
      </p:pic>
    </p:spTree>
    <p:extLst>
      <p:ext uri="{BB962C8B-B14F-4D97-AF65-F5344CB8AC3E}">
        <p14:creationId xmlns:p14="http://schemas.microsoft.com/office/powerpoint/2010/main" val="1518150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endParaRPr lang="en-GB" dirty="0"/>
          </a:p>
        </p:txBody>
      </p:sp>
      <p:sp>
        <p:nvSpPr>
          <p:cNvPr id="5" name="Textplatzhalter 4"/>
          <p:cNvSpPr>
            <a:spLocks noGrp="1"/>
          </p:cNvSpPr>
          <p:nvPr>
            <p:ph type="body" sz="quarter" idx="12"/>
          </p:nvPr>
        </p:nvSpPr>
        <p:spPr>
          <a:xfrm>
            <a:off x="468313" y="1975115"/>
            <a:ext cx="8316764" cy="4248150"/>
          </a:xfrm>
        </p:spPr>
        <p:txBody>
          <a:bodyPr/>
          <a:lstStyle/>
          <a:p>
            <a:pPr marL="0" indent="0">
              <a:buNone/>
            </a:pPr>
            <a:r>
              <a:rPr lang="en-GB" dirty="0" smtClean="0">
                <a:solidFill>
                  <a:schemeClr val="accent2"/>
                </a:solidFill>
                <a:latin typeface="+mj-lt"/>
              </a:rPr>
              <a:t>Conclusions</a:t>
            </a:r>
          </a:p>
          <a:p>
            <a:r>
              <a:rPr lang="en-GB" dirty="0" smtClean="0"/>
              <a:t>detailed legislative frame</a:t>
            </a:r>
          </a:p>
          <a:p>
            <a:r>
              <a:rPr lang="en-GB" dirty="0" smtClean="0"/>
              <a:t>technical &amp; administrative challenges</a:t>
            </a:r>
          </a:p>
          <a:p>
            <a:r>
              <a:rPr lang="de-DE" dirty="0" smtClean="0"/>
              <a:t>(as usual) preparation is the key</a:t>
            </a:r>
            <a:endParaRPr lang="en-GB" dirty="0" smtClean="0"/>
          </a:p>
          <a:p>
            <a:endParaRPr lang="en-GB" dirty="0"/>
          </a:p>
        </p:txBody>
      </p:sp>
    </p:spTree>
    <p:extLst>
      <p:ext uri="{BB962C8B-B14F-4D97-AF65-F5344CB8AC3E}">
        <p14:creationId xmlns:p14="http://schemas.microsoft.com/office/powerpoint/2010/main" val="1508378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921957"/>
            <a:ext cx="8207375" cy="484748"/>
          </a:xfrm>
        </p:spPr>
        <p:txBody>
          <a:bodyPr/>
          <a:lstStyle/>
          <a:p>
            <a:endParaRPr lang="en-GB" dirty="0"/>
          </a:p>
        </p:txBody>
      </p:sp>
      <p:sp>
        <p:nvSpPr>
          <p:cNvPr id="5" name="Textplatzhalter 4"/>
          <p:cNvSpPr>
            <a:spLocks noGrp="1"/>
          </p:cNvSpPr>
          <p:nvPr>
            <p:ph type="body" sz="quarter" idx="12"/>
          </p:nvPr>
        </p:nvSpPr>
        <p:spPr>
          <a:xfrm>
            <a:off x="468313" y="1975115"/>
            <a:ext cx="8316764" cy="4248150"/>
          </a:xfrm>
        </p:spPr>
        <p:txBody>
          <a:bodyPr/>
          <a:lstStyle/>
          <a:p>
            <a:endParaRPr lang="en-GB"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680102"/>
            <a:ext cx="9297824" cy="6198549"/>
          </a:xfrm>
          <a:prstGeom prst="rect">
            <a:avLst/>
          </a:prstGeom>
        </p:spPr>
      </p:pic>
    </p:spTree>
    <p:extLst>
      <p:ext uri="{BB962C8B-B14F-4D97-AF65-F5344CB8AC3E}">
        <p14:creationId xmlns:p14="http://schemas.microsoft.com/office/powerpoint/2010/main" val="1343578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Cooperation</a:t>
            </a:r>
            <a:r>
              <a:rPr lang="de-DE" dirty="0" smtClean="0"/>
              <a:t> </a:t>
            </a:r>
            <a:r>
              <a:rPr lang="de-DE" dirty="0" err="1" smtClean="0"/>
              <a:t>works</a:t>
            </a:r>
            <a:endParaRPr lang="de-DE" dirty="0"/>
          </a:p>
        </p:txBody>
      </p:sp>
      <p:sp>
        <p:nvSpPr>
          <p:cNvPr id="3" name="Untertitel 2"/>
          <p:cNvSpPr>
            <a:spLocks noGrp="1"/>
          </p:cNvSpPr>
          <p:nvPr>
            <p:ph type="subTitle" idx="1"/>
          </p:nvPr>
        </p:nvSpPr>
        <p:spPr/>
        <p:txBody>
          <a:bodyPr/>
          <a:lstStyle/>
          <a:p>
            <a:endParaRPr lang="de-DE" dirty="0"/>
          </a:p>
        </p:txBody>
      </p:sp>
      <p:sp>
        <p:nvSpPr>
          <p:cNvPr id="4" name="Textplatzhalter 3"/>
          <p:cNvSpPr>
            <a:spLocks noGrp="1"/>
          </p:cNvSpPr>
          <p:nvPr>
            <p:ph type="body" sz="quarter" idx="11"/>
          </p:nvPr>
        </p:nvSpPr>
        <p:spPr/>
        <p:txBody>
          <a:bodyPr/>
          <a:lstStyle/>
          <a:p>
            <a:pPr marL="0" indent="0">
              <a:buNone/>
            </a:pPr>
            <a:r>
              <a:rPr lang="de-DE" dirty="0" err="1" smtClean="0"/>
              <a:t>www.interact-eu.net</a:t>
            </a:r>
            <a:endParaRPr lang="de-DE" dirty="0"/>
          </a:p>
        </p:txBody>
      </p:sp>
    </p:spTree>
    <p:extLst>
      <p:ext uri="{BB962C8B-B14F-4D97-AF65-F5344CB8AC3E}">
        <p14:creationId xmlns:p14="http://schemas.microsoft.com/office/powerpoint/2010/main" val="209741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845043"/>
            <a:ext cx="8207375" cy="484748"/>
          </a:xfrm>
        </p:spPr>
        <p:txBody>
          <a:bodyPr/>
          <a:lstStyle/>
          <a:p>
            <a:r>
              <a:rPr lang="en-GB" dirty="0" smtClean="0"/>
              <a:t>Legislative text</a:t>
            </a:r>
            <a:endParaRPr lang="en-GB" dirty="0"/>
          </a:p>
        </p:txBody>
      </p:sp>
      <p:sp>
        <p:nvSpPr>
          <p:cNvPr id="5" name="Textplatzhalter 4"/>
          <p:cNvSpPr>
            <a:spLocks noGrp="1"/>
          </p:cNvSpPr>
          <p:nvPr>
            <p:ph type="body" sz="quarter" idx="12"/>
          </p:nvPr>
        </p:nvSpPr>
        <p:spPr>
          <a:xfrm>
            <a:off x="468313" y="2137480"/>
            <a:ext cx="8316764" cy="4248150"/>
          </a:xfrm>
        </p:spPr>
        <p:txBody>
          <a:bodyPr/>
          <a:lstStyle/>
          <a:p>
            <a:pPr marL="0" indent="0">
              <a:buNone/>
            </a:pPr>
            <a:r>
              <a:rPr lang="en-GB" dirty="0" smtClean="0">
                <a:solidFill>
                  <a:schemeClr val="accent2"/>
                </a:solidFill>
                <a:latin typeface="+mj-lt"/>
              </a:rPr>
              <a:t>2021-2027</a:t>
            </a:r>
          </a:p>
          <a:p>
            <a:r>
              <a:rPr lang="en-GB" dirty="0"/>
              <a:t>Article </a:t>
            </a:r>
            <a:r>
              <a:rPr lang="en-GB" dirty="0" smtClean="0"/>
              <a:t>57, proposed CPR: Eligibility</a:t>
            </a:r>
            <a:br>
              <a:rPr lang="en-GB" dirty="0" smtClean="0"/>
            </a:br>
            <a:r>
              <a:rPr lang="en-GB" dirty="0" smtClean="0"/>
              <a:t>4</a:t>
            </a:r>
            <a:r>
              <a:rPr lang="en-GB" dirty="0"/>
              <a:t>. All or part of an operation may be implemented outside of a Member State, including outside the Union, provided that the operation contributes to the objectives of the programme</a:t>
            </a:r>
            <a:r>
              <a:rPr lang="en-GB" dirty="0" smtClean="0"/>
              <a:t>.</a:t>
            </a:r>
            <a:endParaRPr lang="de-DE" dirty="0" smtClean="0"/>
          </a:p>
          <a:p>
            <a:pPr marL="0" indent="0">
              <a:buNone/>
            </a:pPr>
            <a:endParaRPr lang="en-GB" dirty="0" smtClean="0">
              <a:solidFill>
                <a:schemeClr val="accent2"/>
              </a:solidFill>
              <a:latin typeface="+mj-lt"/>
            </a:endParaRPr>
          </a:p>
          <a:p>
            <a:endParaRPr lang="de-DE" dirty="0" smtClean="0"/>
          </a:p>
          <a:p>
            <a:endParaRPr lang="de-DE" dirty="0"/>
          </a:p>
        </p:txBody>
      </p:sp>
    </p:spTree>
    <p:extLst>
      <p:ext uri="{BB962C8B-B14F-4D97-AF65-F5344CB8AC3E}">
        <p14:creationId xmlns:p14="http://schemas.microsoft.com/office/powerpoint/2010/main" val="3320437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eract_V04_WIN">
  <a:themeElements>
    <a:clrScheme name="Interact_Farbpalette">
      <a:dk1>
        <a:srgbClr val="000000"/>
      </a:dk1>
      <a:lt1>
        <a:srgbClr val="FFFFFF"/>
      </a:lt1>
      <a:dk2>
        <a:srgbClr val="000000"/>
      </a:dk2>
      <a:lt2>
        <a:srgbClr val="FFFFFF"/>
      </a:lt2>
      <a:accent1>
        <a:srgbClr val="E1E7F7"/>
      </a:accent1>
      <a:accent2>
        <a:srgbClr val="007BA1"/>
      </a:accent2>
      <a:accent3>
        <a:srgbClr val="FBB900"/>
      </a:accent3>
      <a:accent4>
        <a:srgbClr val="E1BF8C"/>
      </a:accent4>
      <a:accent5>
        <a:srgbClr val="706D67"/>
      </a:accent5>
      <a:accent6>
        <a:srgbClr val="BDBCB6"/>
      </a:accent6>
      <a:hlink>
        <a:srgbClr val="8EBED1"/>
      </a:hlink>
      <a:folHlink>
        <a:srgbClr val="918C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4" id="{37871415-CF3D-7B41-A9E4-29BCA44AEF3F}" vid="{43B0D174-BE00-284B-B984-F0300C4AD6A5}"/>
    </a:ext>
  </a:extLst>
</a:theme>
</file>

<file path=ppt/theme/theme2.xml><?xml version="1.0" encoding="utf-8"?>
<a:theme xmlns:a="http://schemas.openxmlformats.org/drawingml/2006/main" name="CONTENT MASTER">
  <a:themeElements>
    <a:clrScheme name="Interact_Farbpalette 1">
      <a:dk1>
        <a:srgbClr val="000000"/>
      </a:dk1>
      <a:lt1>
        <a:srgbClr val="FFFFFF"/>
      </a:lt1>
      <a:dk2>
        <a:srgbClr val="000000"/>
      </a:dk2>
      <a:lt2>
        <a:srgbClr val="FFFFFF"/>
      </a:lt2>
      <a:accent1>
        <a:srgbClr val="E1E7F7"/>
      </a:accent1>
      <a:accent2>
        <a:srgbClr val="007BA1"/>
      </a:accent2>
      <a:accent3>
        <a:srgbClr val="FBB900"/>
      </a:accent3>
      <a:accent4>
        <a:srgbClr val="E1BF8C"/>
      </a:accent4>
      <a:accent5>
        <a:srgbClr val="706D67"/>
      </a:accent5>
      <a:accent6>
        <a:srgbClr val="BDBCB6"/>
      </a:accent6>
      <a:hlink>
        <a:srgbClr val="8EBED1"/>
      </a:hlink>
      <a:folHlink>
        <a:srgbClr val="918C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4" id="{37871415-CF3D-7B41-A9E4-29BCA44AEF3F}" vid="{779C84DC-54AD-8441-ABD8-F86FAE53E45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Interact_V05</Template>
  <TotalTime>843</TotalTime>
  <Words>669</Words>
  <Application>Microsoft Office PowerPoint</Application>
  <PresentationFormat>On-screen Show (4:3)</PresentationFormat>
  <Paragraphs>73</Paragraphs>
  <Slides>13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Calibri</vt:lpstr>
      <vt:lpstr>Courier New</vt:lpstr>
      <vt:lpstr>Franklin Gothic Book</vt:lpstr>
      <vt:lpstr>Franklin Gothic Book Standard</vt:lpstr>
      <vt:lpstr>Franklin Gothic Demi</vt:lpstr>
      <vt:lpstr>Franklin Gothic Medium</vt:lpstr>
      <vt:lpstr>Symbol</vt:lpstr>
      <vt:lpstr>Wingdings</vt:lpstr>
      <vt:lpstr>Interact_V04_WIN</vt:lpstr>
      <vt:lpstr>CONTENT MASTER</vt:lpstr>
      <vt:lpstr>Eligibility outside the programme area.</vt:lpstr>
      <vt:lpstr>2021-2027</vt:lpstr>
      <vt:lpstr>Now (2014-2020)</vt:lpstr>
      <vt:lpstr>Now (2014-2020)</vt:lpstr>
      <vt:lpstr>Now (2014-2020)</vt:lpstr>
      <vt:lpstr>PowerPoint Presentation</vt:lpstr>
      <vt:lpstr>PowerPoint Presentation</vt:lpstr>
      <vt:lpstr>Cooperation works</vt:lpstr>
      <vt:lpstr>Legislative text</vt:lpstr>
      <vt:lpstr>Legislative text</vt:lpstr>
      <vt:lpstr>Legislative text</vt:lpstr>
      <vt:lpstr>Legislative text</vt:lpstr>
      <vt:lpstr>Cooperation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Three lines for your Headline.</dc:title>
  <dc:creator>Katja Ecke</dc:creator>
  <cp:lastModifiedBy>Katja Ecke</cp:lastModifiedBy>
  <cp:revision>40</cp:revision>
  <cp:lastPrinted>2018-11-16T07:50:37Z</cp:lastPrinted>
  <dcterms:created xsi:type="dcterms:W3CDTF">2018-11-12T12:34:12Z</dcterms:created>
  <dcterms:modified xsi:type="dcterms:W3CDTF">2018-11-28T13:38:49Z</dcterms:modified>
</cp:coreProperties>
</file>