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62" r:id="rId3"/>
    <p:sldId id="432" r:id="rId4"/>
    <p:sldId id="467" r:id="rId5"/>
    <p:sldId id="489" r:id="rId6"/>
    <p:sldId id="473" r:id="rId7"/>
    <p:sldId id="444" r:id="rId8"/>
    <p:sldId id="458" r:id="rId9"/>
    <p:sldId id="460" r:id="rId10"/>
    <p:sldId id="461" r:id="rId11"/>
    <p:sldId id="439" r:id="rId12"/>
    <p:sldId id="463" r:id="rId13"/>
    <p:sldId id="440" r:id="rId14"/>
    <p:sldId id="484" r:id="rId15"/>
    <p:sldId id="474" r:id="rId16"/>
    <p:sldId id="478" r:id="rId17"/>
    <p:sldId id="452" r:id="rId18"/>
    <p:sldId id="477" r:id="rId19"/>
    <p:sldId id="465" r:id="rId20"/>
    <p:sldId id="485" r:id="rId21"/>
    <p:sldId id="486" r:id="rId22"/>
    <p:sldId id="488" r:id="rId23"/>
    <p:sldId id="483" r:id="rId24"/>
    <p:sldId id="416" r:id="rId25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CC99FF"/>
    <a:srgbClr val="FF0066"/>
    <a:srgbClr val="FF9933"/>
    <a:srgbClr val="FF9999"/>
    <a:srgbClr val="CCCCFF"/>
    <a:srgbClr val="FF6699"/>
    <a:srgbClr val="FFCC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192" autoAdjust="0"/>
  </p:normalViewPr>
  <p:slideViewPr>
    <p:cSldViewPr>
      <p:cViewPr varScale="1">
        <p:scale>
          <a:sx n="85" d="100"/>
          <a:sy n="85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592" y="-78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dirty="0" err="1" smtClean="0"/>
              <a:t>Aid</a:t>
            </a:r>
            <a:r>
              <a:rPr lang="es-ES" sz="1200" b="1" baseline="0" dirty="0" smtClean="0"/>
              <a:t> </a:t>
            </a:r>
            <a:r>
              <a:rPr lang="es-ES" sz="1200" b="1" baseline="0" dirty="0" err="1" smtClean="0"/>
              <a:t>Commited</a:t>
            </a:r>
            <a:r>
              <a:rPr lang="es-ES" sz="1200" b="1" dirty="0" smtClean="0"/>
              <a:t> </a:t>
            </a:r>
            <a:r>
              <a:rPr lang="es-ES" sz="1200" b="1" dirty="0"/>
              <a:t>(BLUE ITI)</a:t>
            </a:r>
          </a:p>
        </c:rich>
      </c:tx>
      <c:layout>
        <c:manualLayout>
          <c:xMode val="edge"/>
          <c:yMode val="edge"/>
          <c:x val="0.26279024552827462"/>
          <c:y val="4.0971157402213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0558178720882868E-3"/>
                  <c:y val="-0.603508995813151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"/>
                      <c:h val="0.1122685185185185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5125109361329834E-2"/>
                  <c:y val="-1.5767351997666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'PO PE CDGAE'!$U$44:$U$46</c:f>
              <c:strCache>
                <c:ptCount val="3"/>
                <c:pt idx="0">
                  <c:v>ERDF</c:v>
                </c:pt>
                <c:pt idx="1">
                  <c:v>ETC</c:v>
                </c:pt>
                <c:pt idx="2">
                  <c:v>EMFF</c:v>
                </c:pt>
              </c:strCache>
            </c:strRef>
          </c:cat>
          <c:val>
            <c:numRef>
              <c:f>'PO PE CDGAE'!$V$44:$V$46</c:f>
              <c:numCache>
                <c:formatCode>0.0%</c:formatCode>
                <c:ptCount val="3"/>
                <c:pt idx="0">
                  <c:v>0.88694267515923564</c:v>
                </c:pt>
                <c:pt idx="1">
                  <c:v>6.4490445859872611E-2</c:v>
                </c:pt>
                <c:pt idx="2">
                  <c:v>4.8566878980891723E-2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27221666728384"/>
          <c:y val="0.66227804995616057"/>
          <c:w val="0.6225783554913652"/>
          <c:h val="0.31920343152532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E93B8-E0B8-4AC9-BABF-BA8E0810E027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368F45B-AC13-43B6-BAA8-C264851C82D1}">
      <dgm:prSet custT="1"/>
      <dgm:spPr/>
      <dgm:t>
        <a:bodyPr/>
        <a:lstStyle/>
        <a:p>
          <a:pPr rtl="0"/>
          <a:r>
            <a:rPr lang="en-US" sz="26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2. Thematic Objectives</a:t>
          </a:r>
          <a:endParaRPr lang="en-US" sz="2600" b="1" noProof="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AF0C6E56-FD38-46DB-B2B0-0A9AB64A7A22}" type="parTrans" cxnId="{421CFD73-91AF-4F39-85A5-8D97B78A008A}">
      <dgm:prSet/>
      <dgm:spPr/>
      <dgm:t>
        <a:bodyPr/>
        <a:lstStyle/>
        <a:p>
          <a:endParaRPr lang="en-US" noProof="0"/>
        </a:p>
      </dgm:t>
    </dgm:pt>
    <dgm:pt modelId="{9CC82824-2D27-49EB-888E-BF50474FCE6F}" type="sibTrans" cxnId="{421CFD73-91AF-4F39-85A5-8D97B78A008A}">
      <dgm:prSet/>
      <dgm:spPr/>
      <dgm:t>
        <a:bodyPr/>
        <a:lstStyle/>
        <a:p>
          <a:endParaRPr lang="en-US" noProof="0"/>
        </a:p>
      </dgm:t>
    </dgm:pt>
    <dgm:pt modelId="{F5F92F44-271C-46E6-ADBF-636E0AD1241B}">
      <dgm:prSet custT="1"/>
      <dgm:spPr/>
      <dgm:t>
        <a:bodyPr/>
        <a:lstStyle/>
        <a:p>
          <a:pPr rtl="0"/>
          <a:r>
            <a:rPr lang="en-US" sz="26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3.</a:t>
          </a:r>
        </a:p>
        <a:p>
          <a:pPr rtl="0"/>
          <a:r>
            <a:rPr lang="en-US" sz="26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Investment Priorities</a:t>
          </a:r>
          <a:endParaRPr lang="en-US" sz="2600" b="1" noProof="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392DA4E-F9AC-4359-BB6C-43C6E8163E95}" type="parTrans" cxnId="{9DC6D7E9-D271-4EB4-A165-80823D7F5143}">
      <dgm:prSet/>
      <dgm:spPr/>
      <dgm:t>
        <a:bodyPr/>
        <a:lstStyle/>
        <a:p>
          <a:endParaRPr lang="en-US" noProof="0"/>
        </a:p>
      </dgm:t>
    </dgm:pt>
    <dgm:pt modelId="{A44C8DED-980D-4E29-B4A1-993EADAD14E9}" type="sibTrans" cxnId="{9DC6D7E9-D271-4EB4-A165-80823D7F5143}">
      <dgm:prSet/>
      <dgm:spPr/>
      <dgm:t>
        <a:bodyPr/>
        <a:lstStyle/>
        <a:p>
          <a:endParaRPr lang="en-US" noProof="0"/>
        </a:p>
      </dgm:t>
    </dgm:pt>
    <dgm:pt modelId="{E38B04E9-7C14-48E3-8B27-7836B36D619C}">
      <dgm:prSet custT="1"/>
      <dgm:spPr/>
      <dgm:t>
        <a:bodyPr/>
        <a:lstStyle/>
        <a:p>
          <a:pPr rtl="0"/>
          <a:r>
            <a:rPr lang="en-US" sz="26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4.</a:t>
          </a:r>
        </a:p>
        <a:p>
          <a:pPr rtl="0"/>
          <a:r>
            <a:rPr lang="en-US" sz="27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Specific objectives</a:t>
          </a:r>
          <a:endParaRPr lang="en-US" sz="2700" b="1" noProof="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21DB120F-7567-4B57-AA0C-AE135426C662}" type="parTrans" cxnId="{0013FA24-9C9C-462F-8F34-6BBC958F04DD}">
      <dgm:prSet/>
      <dgm:spPr/>
      <dgm:t>
        <a:bodyPr/>
        <a:lstStyle/>
        <a:p>
          <a:endParaRPr lang="en-US" noProof="0"/>
        </a:p>
      </dgm:t>
    </dgm:pt>
    <dgm:pt modelId="{9D75C9BF-5468-4B9C-AB93-E5653DD8CA18}" type="sibTrans" cxnId="{0013FA24-9C9C-462F-8F34-6BBC958F04DD}">
      <dgm:prSet/>
      <dgm:spPr/>
      <dgm:t>
        <a:bodyPr/>
        <a:lstStyle/>
        <a:p>
          <a:endParaRPr lang="en-US" noProof="0"/>
        </a:p>
      </dgm:t>
    </dgm:pt>
    <dgm:pt modelId="{EFB31FCB-F9FC-43F5-8D7F-F674DBDC79A6}">
      <dgm:prSet custT="1"/>
      <dgm:spPr/>
      <dgm:t>
        <a:bodyPr/>
        <a:lstStyle/>
        <a:p>
          <a:pPr rtl="0"/>
          <a:r>
            <a:rPr lang="en-US" sz="25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1.</a:t>
          </a:r>
        </a:p>
        <a:p>
          <a:pPr rtl="0"/>
          <a:r>
            <a:rPr lang="en-US" sz="2500" b="1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Priority Axis</a:t>
          </a:r>
          <a:endParaRPr lang="en-US" sz="2500" b="1" noProof="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BD196F51-8EB4-4122-9E4E-2FC83679525E}" type="parTrans" cxnId="{9B353486-48A7-4F44-806B-208B95F1685F}">
      <dgm:prSet/>
      <dgm:spPr/>
      <dgm:t>
        <a:bodyPr/>
        <a:lstStyle/>
        <a:p>
          <a:endParaRPr lang="en-US" noProof="0"/>
        </a:p>
      </dgm:t>
    </dgm:pt>
    <dgm:pt modelId="{2DF57ECD-5791-438C-820D-E3387B54A05D}" type="sibTrans" cxnId="{9B353486-48A7-4F44-806B-208B95F1685F}">
      <dgm:prSet/>
      <dgm:spPr/>
      <dgm:t>
        <a:bodyPr/>
        <a:lstStyle/>
        <a:p>
          <a:endParaRPr lang="en-US" noProof="0"/>
        </a:p>
      </dgm:t>
    </dgm:pt>
    <dgm:pt modelId="{81B271CB-9B96-4165-BBA1-A78D1421E54B}" type="pres">
      <dgm:prSet presAssocID="{725E93B8-E0B8-4AC9-BABF-BA8E0810E02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2F3C4B-453F-4F7A-A9D4-CBA54C2B223B}" type="pres">
      <dgm:prSet presAssocID="{725E93B8-E0B8-4AC9-BABF-BA8E0810E027}" presName="arrow" presStyleLbl="bgShp" presStyleIdx="0" presStyleCnt="1" custLinFactNeighborX="703" custLinFactNeighborY="1594"/>
      <dgm:spPr/>
    </dgm:pt>
    <dgm:pt modelId="{BFEBFB4B-6B4C-42C2-8529-B8EEC854D560}" type="pres">
      <dgm:prSet presAssocID="{725E93B8-E0B8-4AC9-BABF-BA8E0810E027}" presName="linearProcess" presStyleCnt="0"/>
      <dgm:spPr/>
    </dgm:pt>
    <dgm:pt modelId="{26BB4680-90AA-4950-8B19-970FE17BE4B5}" type="pres">
      <dgm:prSet presAssocID="{EFB31FCB-F9FC-43F5-8D7F-F674DBDC79A6}" presName="textNode" presStyleLbl="node1" presStyleIdx="0" presStyleCnt="4" custScaleY="90809" custLinFactNeighborY="2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B5A9A-EE41-47E2-979F-723BC67A8663}" type="pres">
      <dgm:prSet presAssocID="{2DF57ECD-5791-438C-820D-E3387B54A05D}" presName="sibTrans" presStyleCnt="0"/>
      <dgm:spPr/>
    </dgm:pt>
    <dgm:pt modelId="{D85A8CA1-38D0-43D3-8975-462F71479C39}" type="pres">
      <dgm:prSet presAssocID="{4368F45B-AC13-43B6-BAA8-C264851C82D1}" presName="textNode" presStyleLbl="node1" presStyleIdx="1" presStyleCnt="4" custScaleX="117935" custScaleY="90809" custLinFactNeighborY="2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D8DA8-EA0D-4C58-8BFE-8FCADBA5422A}" type="pres">
      <dgm:prSet presAssocID="{9CC82824-2D27-49EB-888E-BF50474FCE6F}" presName="sibTrans" presStyleCnt="0"/>
      <dgm:spPr/>
    </dgm:pt>
    <dgm:pt modelId="{AA149C46-16F7-41E9-95B0-7824FF7AC7F1}" type="pres">
      <dgm:prSet presAssocID="{F5F92F44-271C-46E6-ADBF-636E0AD1241B}" presName="textNode" presStyleLbl="node1" presStyleIdx="2" presStyleCnt="4" custScaleX="119488" custScaleY="90764" custLinFactNeighborX="-34369" custLinFactNeighborY="2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CDE86-8B35-4A55-9A95-2E8AEE8A10B0}" type="pres">
      <dgm:prSet presAssocID="{A44C8DED-980D-4E29-B4A1-993EADAD14E9}" presName="sibTrans" presStyleCnt="0"/>
      <dgm:spPr/>
    </dgm:pt>
    <dgm:pt modelId="{09E9B42A-1BA2-4EFE-806C-7339591AA6E0}" type="pres">
      <dgm:prSet presAssocID="{E38B04E9-7C14-48E3-8B27-7836B36D619C}" presName="textNode" presStyleLbl="node1" presStyleIdx="3" presStyleCnt="4" custScaleX="115322" custScaleY="90809" custLinFactNeighborX="-76334" custLinFactNeighborY="23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1CFD73-91AF-4F39-85A5-8D97B78A008A}" srcId="{725E93B8-E0B8-4AC9-BABF-BA8E0810E027}" destId="{4368F45B-AC13-43B6-BAA8-C264851C82D1}" srcOrd="1" destOrd="0" parTransId="{AF0C6E56-FD38-46DB-B2B0-0A9AB64A7A22}" sibTransId="{9CC82824-2D27-49EB-888E-BF50474FCE6F}"/>
    <dgm:cxn modelId="{165F541C-4B20-47E2-952E-101BB0B88DF2}" type="presOf" srcId="{EFB31FCB-F9FC-43F5-8D7F-F674DBDC79A6}" destId="{26BB4680-90AA-4950-8B19-970FE17BE4B5}" srcOrd="0" destOrd="0" presId="urn:microsoft.com/office/officeart/2005/8/layout/hProcess9"/>
    <dgm:cxn modelId="{C2922B83-33FC-4DE3-9E6A-0F47EC8F3FB8}" type="presOf" srcId="{F5F92F44-271C-46E6-ADBF-636E0AD1241B}" destId="{AA149C46-16F7-41E9-95B0-7824FF7AC7F1}" srcOrd="0" destOrd="0" presId="urn:microsoft.com/office/officeart/2005/8/layout/hProcess9"/>
    <dgm:cxn modelId="{9DC6D7E9-D271-4EB4-A165-80823D7F5143}" srcId="{725E93B8-E0B8-4AC9-BABF-BA8E0810E027}" destId="{F5F92F44-271C-46E6-ADBF-636E0AD1241B}" srcOrd="2" destOrd="0" parTransId="{B392DA4E-F9AC-4359-BB6C-43C6E8163E95}" sibTransId="{A44C8DED-980D-4E29-B4A1-993EADAD14E9}"/>
    <dgm:cxn modelId="{5D770C42-2037-47CC-807A-25F97A5333D6}" type="presOf" srcId="{725E93B8-E0B8-4AC9-BABF-BA8E0810E027}" destId="{81B271CB-9B96-4165-BBA1-A78D1421E54B}" srcOrd="0" destOrd="0" presId="urn:microsoft.com/office/officeart/2005/8/layout/hProcess9"/>
    <dgm:cxn modelId="{56E1C1FA-1D09-4766-897A-444B54DD26AB}" type="presOf" srcId="{E38B04E9-7C14-48E3-8B27-7836B36D619C}" destId="{09E9B42A-1BA2-4EFE-806C-7339591AA6E0}" srcOrd="0" destOrd="0" presId="urn:microsoft.com/office/officeart/2005/8/layout/hProcess9"/>
    <dgm:cxn modelId="{9B353486-48A7-4F44-806B-208B95F1685F}" srcId="{725E93B8-E0B8-4AC9-BABF-BA8E0810E027}" destId="{EFB31FCB-F9FC-43F5-8D7F-F674DBDC79A6}" srcOrd="0" destOrd="0" parTransId="{BD196F51-8EB4-4122-9E4E-2FC83679525E}" sibTransId="{2DF57ECD-5791-438C-820D-E3387B54A05D}"/>
    <dgm:cxn modelId="{8C2C1F5F-4E26-4A37-BA37-41203A7661E3}" type="presOf" srcId="{4368F45B-AC13-43B6-BAA8-C264851C82D1}" destId="{D85A8CA1-38D0-43D3-8975-462F71479C39}" srcOrd="0" destOrd="0" presId="urn:microsoft.com/office/officeart/2005/8/layout/hProcess9"/>
    <dgm:cxn modelId="{0013FA24-9C9C-462F-8F34-6BBC958F04DD}" srcId="{725E93B8-E0B8-4AC9-BABF-BA8E0810E027}" destId="{E38B04E9-7C14-48E3-8B27-7836B36D619C}" srcOrd="3" destOrd="0" parTransId="{21DB120F-7567-4B57-AA0C-AE135426C662}" sibTransId="{9D75C9BF-5468-4B9C-AB93-E5653DD8CA18}"/>
    <dgm:cxn modelId="{9BAF8713-09A1-40FF-A71F-BD230F85AAA3}" type="presParOf" srcId="{81B271CB-9B96-4165-BBA1-A78D1421E54B}" destId="{DE2F3C4B-453F-4F7A-A9D4-CBA54C2B223B}" srcOrd="0" destOrd="0" presId="urn:microsoft.com/office/officeart/2005/8/layout/hProcess9"/>
    <dgm:cxn modelId="{262BF28A-D2DC-494F-BDD7-B06B92ABD9DB}" type="presParOf" srcId="{81B271CB-9B96-4165-BBA1-A78D1421E54B}" destId="{BFEBFB4B-6B4C-42C2-8529-B8EEC854D560}" srcOrd="1" destOrd="0" presId="urn:microsoft.com/office/officeart/2005/8/layout/hProcess9"/>
    <dgm:cxn modelId="{AEFBB391-1BEF-4B08-95AC-74F5388E4E3D}" type="presParOf" srcId="{BFEBFB4B-6B4C-42C2-8529-B8EEC854D560}" destId="{26BB4680-90AA-4950-8B19-970FE17BE4B5}" srcOrd="0" destOrd="0" presId="urn:microsoft.com/office/officeart/2005/8/layout/hProcess9"/>
    <dgm:cxn modelId="{0799224C-AC70-4C74-AC76-847CD26E4CE8}" type="presParOf" srcId="{BFEBFB4B-6B4C-42C2-8529-B8EEC854D560}" destId="{6F2B5A9A-EE41-47E2-979F-723BC67A8663}" srcOrd="1" destOrd="0" presId="urn:microsoft.com/office/officeart/2005/8/layout/hProcess9"/>
    <dgm:cxn modelId="{8441AC28-8926-4E07-8227-1E3D9BC16D0B}" type="presParOf" srcId="{BFEBFB4B-6B4C-42C2-8529-B8EEC854D560}" destId="{D85A8CA1-38D0-43D3-8975-462F71479C39}" srcOrd="2" destOrd="0" presId="urn:microsoft.com/office/officeart/2005/8/layout/hProcess9"/>
    <dgm:cxn modelId="{3C46E8FD-7E11-4841-ACCA-2513A0931F87}" type="presParOf" srcId="{BFEBFB4B-6B4C-42C2-8529-B8EEC854D560}" destId="{E15D8DA8-EA0D-4C58-8BFE-8FCADBA5422A}" srcOrd="3" destOrd="0" presId="urn:microsoft.com/office/officeart/2005/8/layout/hProcess9"/>
    <dgm:cxn modelId="{69DD7ABF-34FC-46A5-BD57-1A555EA41073}" type="presParOf" srcId="{BFEBFB4B-6B4C-42C2-8529-B8EEC854D560}" destId="{AA149C46-16F7-41E9-95B0-7824FF7AC7F1}" srcOrd="4" destOrd="0" presId="urn:microsoft.com/office/officeart/2005/8/layout/hProcess9"/>
    <dgm:cxn modelId="{85BC767E-2056-4833-A202-A3D7EB277E8D}" type="presParOf" srcId="{BFEBFB4B-6B4C-42C2-8529-B8EEC854D560}" destId="{ED4CDE86-8B35-4A55-9A95-2E8AEE8A10B0}" srcOrd="5" destOrd="0" presId="urn:microsoft.com/office/officeart/2005/8/layout/hProcess9"/>
    <dgm:cxn modelId="{16F09BE1-DB32-4C16-9FA0-FC915F6D9FED}" type="presParOf" srcId="{BFEBFB4B-6B4C-42C2-8529-B8EEC854D560}" destId="{09E9B42A-1BA2-4EFE-806C-7339591AA6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C1B31-98DB-4E33-9190-B105B4643D89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6275CF95-8F90-4E3C-9C1F-528D1124EEB6}">
      <dgm:prSet custT="1"/>
      <dgm:spPr/>
      <dgm:t>
        <a:bodyPr/>
        <a:lstStyle/>
        <a:p>
          <a:pPr rtl="0"/>
          <a:r>
            <a:rPr lang="en-US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Priority 1: Promote entrepreneurship and innovation 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398564-408D-45CF-95E0-46698F7CF2A5}" type="parTrans" cxnId="{8F1D560F-EDC4-46AD-B990-A6838ABF2B16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57BD7-7245-4558-9864-CA399CC968F1}" type="sibTrans" cxnId="{8F1D560F-EDC4-46AD-B990-A6838ABF2B16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0A55E1-3AFF-4B58-8BF0-714E86C01E85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OEA0101: sharing knowledge between higher education </a:t>
          </a:r>
          <a:r>
            <a:rPr lang="en-US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organisations</a:t>
          </a:r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, companies and research </a:t>
          </a:r>
          <a:r>
            <a:rPr lang="en-US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centres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305F02-8798-48F8-8DDB-1BEC08E87DE6}" type="parTrans" cxnId="{428A952F-7E98-4083-A372-DDD3D9A0B8F8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1DCB1B-47DF-4223-8B5C-25FEDE6B2B29}" type="sibTrans" cxnId="{428A952F-7E98-4083-A372-DDD3D9A0B8F8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1DE548-9718-417F-B351-D3415F0AAB7D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OEA0102: enhancement of competitiveness and innovation capacities in the maritime economy of the Atlantic area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846FF-B4BC-473E-8E06-C712B0420491}" type="parTrans" cxnId="{C4260A0B-1E3B-49BD-94A5-3E2CB2E26592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A40C6A-E5D9-4E82-A831-B755342F502A}" type="sibTrans" cxnId="{C4260A0B-1E3B-49BD-94A5-3E2CB2E26592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7C9EBF-0A15-4E1F-942B-A7A3B59DE44F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OEA0103: fostering adaptation and diversification of economic activities by promoting the potential of the Atlantic area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F2559B-5086-4154-9050-A3E87E3F952A}" type="parTrans" cxnId="{9403D054-BEDC-4295-8D89-DD86966D60EF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2FC5D5-E487-4E28-A984-9673404EE3B0}" type="sibTrans" cxnId="{9403D054-BEDC-4295-8D89-DD86966D60EF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E5A5FC-0168-4633-B202-74F03AA9547A}">
      <dgm:prSet custT="1"/>
      <dgm:spPr/>
      <dgm:t>
        <a:bodyPr/>
        <a:lstStyle/>
        <a:p>
          <a:pPr rtl="0"/>
          <a:r>
            <a:rPr lang="en-US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Priority 2: Protect, secure and develop the potential of the Atlantic marine and coastal environment 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626D95F-3356-421C-B84E-DAA5E9551016}" type="parTrans" cxnId="{BCCE6CD9-78D7-4DA1-9679-7015C5EAC095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F9F432-C36D-452D-A020-B0D164E5FF6C}" type="sibTrans" cxnId="{BCCE6CD9-78D7-4DA1-9679-7015C5EAC095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CDEFF8-D01C-441B-8913-CC2CF599BCED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OEA0201: improving maritime safety and security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886488-0607-48E8-A40C-308E50B5F955}" type="parTrans" cxnId="{41212C6D-F6C2-4218-89E6-3A45AD4DD533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EC4C5D-2D5B-40F3-9B49-B251932C426F}" type="sibTrans" cxnId="{41212C6D-F6C2-4218-89E6-3A45AD4DD533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DD83E0-63E7-443A-9471-0A4C190B7C47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OEA0202: exploring and protecting marine waters and coastal zones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E9976F-75BD-4A59-9909-6041344FEDA9}" type="parTrans" cxnId="{257F3265-602A-4C1C-8078-7FC243C8E8CF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ED0189-6FDB-4D77-ACAC-478E0E17102F}" type="sibTrans" cxnId="{257F3265-602A-4C1C-8078-7FC243C8E8CF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4F41FD-53CE-4536-B5AA-C491413DF5D9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OEA0203: sustainable management of marine resources 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6F1574-114F-4241-94BF-027AF7DB83CE}" type="parTrans" cxnId="{997DE1C6-14A3-4766-8822-97E26DAD5207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ED8B29-A062-4740-AB65-AD0A4B49B2DF}" type="sibTrans" cxnId="{997DE1C6-14A3-4766-8822-97E26DAD5207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FAD413-5F20-4FE7-905A-8B8D8911E036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OEA0204: exploitation of the renewable energy potential of the Atlantic area's marine and coastal environment 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16800F-1EE4-4114-894F-E8E1C7A2A16D}" type="parTrans" cxnId="{FFA700F4-20EC-465C-94AF-35D25D2EF7A7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4D8EBC-77E5-4778-8530-9172AB7A2191}" type="sibTrans" cxnId="{FFA700F4-20EC-465C-94AF-35D25D2EF7A7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9B9D5C-E2B1-4B18-9F6A-97325AB0BFF9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Priority 3: Improve accessibility and connectivity</a:t>
          </a:r>
          <a:endParaRPr lang="en-US" sz="15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2B381-C9DB-4B8F-974D-1F4FBF87BAD2}" type="parTrans" cxnId="{E5C04D8B-AF6F-477C-A3C5-EB24697F6BFB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74647A-8403-4EBE-8F34-2B9BAC13B8B1}" type="sibTrans" cxnId="{E5C04D8B-AF6F-477C-A3C5-EB24697F6BFB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845493-366D-447A-89A4-055E9ACA91F8}">
      <dgm:prSet custT="1"/>
      <dgm:spPr/>
      <dgm:t>
        <a:bodyPr/>
        <a:lstStyle/>
        <a:p>
          <a:pPr rtl="0"/>
          <a:r>
            <a:rPr lang="en-US" sz="1500" smtClean="0">
              <a:latin typeface="Calibri" panose="020F0502020204030204" pitchFamily="34" charset="0"/>
              <a:cs typeface="Calibri" panose="020F0502020204030204" pitchFamily="34" charset="0"/>
            </a:rPr>
            <a:t>OEA0301: promoting cooperation between ports </a:t>
          </a:r>
          <a:endParaRPr lang="en-U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7147E6-F973-4CB4-8B06-7C4DFCD0C967}" type="parTrans" cxnId="{3FF60886-2737-4E01-BD43-BB07B28ED97C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0F7CE1-B258-48E3-A97C-84EBF4A39B3C}" type="sibTrans" cxnId="{3FF60886-2737-4E01-BD43-BB07B28ED97C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E49D05-5779-428F-8A60-07774E75EF25}">
      <dgm:prSet custT="1"/>
      <dgm:spPr/>
      <dgm:t>
        <a:bodyPr/>
        <a:lstStyle/>
        <a:p>
          <a:pPr rtl="0"/>
          <a:r>
            <a:rPr lang="en-US" sz="1500" b="1" dirty="0" smtClean="0">
              <a:latin typeface="Calibri" panose="020F0502020204030204" pitchFamily="34" charset="0"/>
              <a:cs typeface="Calibri" panose="020F0502020204030204" pitchFamily="34" charset="0"/>
            </a:rPr>
            <a:t>Priority 4: Create a socially inclusive and sustainable model of regional development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CE0EA4-C2C5-452A-B88D-F28048C7C191}" type="parTrans" cxnId="{3F90765F-3EF3-448D-A113-5EEC151EB804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E5CA58-05A4-46C5-9552-60923A5EB705}" type="sibTrans" cxnId="{3F90765F-3EF3-448D-A113-5EEC151EB804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87A6B8-2B06-4422-B7F6-B692127005CF}">
      <dgm:prSet custT="1"/>
      <dgm:spPr/>
      <dgm:t>
        <a:bodyPr/>
        <a:lstStyle/>
        <a:p>
          <a:pPr rtl="0"/>
          <a:r>
            <a:rPr lang="en-US" sz="1500" smtClean="0">
              <a:latin typeface="Calibri" panose="020F0502020204030204" pitchFamily="34" charset="0"/>
              <a:cs typeface="Calibri" panose="020F0502020204030204" pitchFamily="34" charset="0"/>
            </a:rPr>
            <a:t>OEA0401: fostering better knowledge of social challenges in the Atlantic area </a:t>
          </a:r>
          <a:endParaRPr lang="en-U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647807-35A5-4BD5-898B-B219CB2F14AA}" type="parTrans" cxnId="{2182E9DE-0184-4A9F-880E-5DB459941670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25C416-E424-49F1-8BCA-A374CEE704C7}" type="sibTrans" cxnId="{2182E9DE-0184-4A9F-880E-5DB459941670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5640689-3255-429C-A258-40FD3ED34BCE}">
      <dgm:prSet custT="1"/>
      <dgm:spPr/>
      <dgm:t>
        <a:bodyPr/>
        <a:lstStyle/>
        <a:p>
          <a:pPr rtl="0"/>
          <a:r>
            <a:rPr lang="en-US" sz="1500" dirty="0" smtClean="0">
              <a:latin typeface="Calibri" panose="020F0502020204030204" pitchFamily="34" charset="0"/>
              <a:cs typeface="Calibri" panose="020F0502020204030204" pitchFamily="34" charset="0"/>
            </a:rPr>
            <a:t>OEA0402: preserving and promoting the Atlantic’s cultural heritage</a:t>
          </a:r>
          <a:endParaRPr lang="en-US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CDCFF6-A0B6-436D-89DB-9CE085152C07}" type="parTrans" cxnId="{AAE849BA-AB96-4950-A54F-A747B88A1BF0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C30B91-A1FB-42DE-8A11-310BEA970945}" type="sibTrans" cxnId="{AAE849BA-AB96-4950-A54F-A747B88A1BF0}">
      <dgm:prSet/>
      <dgm:spPr/>
      <dgm:t>
        <a:bodyPr/>
        <a:lstStyle/>
        <a:p>
          <a:endParaRPr lang="es-ES" sz="15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88D45A-FFEE-4F47-87E3-5D09E06E9515}" type="pres">
      <dgm:prSet presAssocID="{E29C1B31-98DB-4E33-9190-B105B4643D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086FE0-E1E2-474B-80DB-213225FF681C}" type="pres">
      <dgm:prSet presAssocID="{6275CF95-8F90-4E3C-9C1F-528D1124EEB6}" presName="parentLin" presStyleCnt="0"/>
      <dgm:spPr/>
    </dgm:pt>
    <dgm:pt modelId="{47ABF938-9B9A-4A3C-B3EA-1D4FBBDC733E}" type="pres">
      <dgm:prSet presAssocID="{6275CF95-8F90-4E3C-9C1F-528D1124EEB6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97CCDC7-29F1-49D4-A313-17AB2987CB2B}" type="pres">
      <dgm:prSet presAssocID="{6275CF95-8F90-4E3C-9C1F-528D1124EE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22C13-AFB7-47C3-9558-EC57DE5C558A}" type="pres">
      <dgm:prSet presAssocID="{6275CF95-8F90-4E3C-9C1F-528D1124EEB6}" presName="negativeSpace" presStyleCnt="0"/>
      <dgm:spPr/>
    </dgm:pt>
    <dgm:pt modelId="{2211622A-96F4-426B-B742-4918F04F7FEB}" type="pres">
      <dgm:prSet presAssocID="{6275CF95-8F90-4E3C-9C1F-528D1124EEB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BFBAC-43D6-42A5-B138-97456D408ED8}" type="pres">
      <dgm:prSet presAssocID="{05257BD7-7245-4558-9864-CA399CC968F1}" presName="spaceBetweenRectangles" presStyleCnt="0"/>
      <dgm:spPr/>
    </dgm:pt>
    <dgm:pt modelId="{5E046052-DA77-4392-81C0-F272608A1570}" type="pres">
      <dgm:prSet presAssocID="{C6E5A5FC-0168-4633-B202-74F03AA9547A}" presName="parentLin" presStyleCnt="0"/>
      <dgm:spPr/>
    </dgm:pt>
    <dgm:pt modelId="{73D8C40E-674C-4D9E-9FFD-59BDA0DDAE79}" type="pres">
      <dgm:prSet presAssocID="{C6E5A5FC-0168-4633-B202-74F03AA9547A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8925CEF-D348-49A9-97D3-ABEDDB89EE89}" type="pres">
      <dgm:prSet presAssocID="{C6E5A5FC-0168-4633-B202-74F03AA9547A}" presName="parentText" presStyleLbl="node1" presStyleIdx="1" presStyleCnt="4" custScaleY="12392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44E5C7-2BF4-4BB6-8D2E-3D7E6416CAF1}" type="pres">
      <dgm:prSet presAssocID="{C6E5A5FC-0168-4633-B202-74F03AA9547A}" presName="negativeSpace" presStyleCnt="0"/>
      <dgm:spPr/>
    </dgm:pt>
    <dgm:pt modelId="{7A25F50F-D637-4640-AC11-EFE22A629857}" type="pres">
      <dgm:prSet presAssocID="{C6E5A5FC-0168-4633-B202-74F03AA9547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9E47B6-6ECE-4904-94B0-F74C48A0DEEA}" type="pres">
      <dgm:prSet presAssocID="{1EF9F432-C36D-452D-A020-B0D164E5FF6C}" presName="spaceBetweenRectangles" presStyleCnt="0"/>
      <dgm:spPr/>
    </dgm:pt>
    <dgm:pt modelId="{354965F3-C754-4490-8833-EF1E4A181BF3}" type="pres">
      <dgm:prSet presAssocID="{659B9D5C-E2B1-4B18-9F6A-97325AB0BFF9}" presName="parentLin" presStyleCnt="0"/>
      <dgm:spPr/>
    </dgm:pt>
    <dgm:pt modelId="{69AAC8A7-6AFC-4F1E-A894-FD0E879D2A41}" type="pres">
      <dgm:prSet presAssocID="{659B9D5C-E2B1-4B18-9F6A-97325AB0BFF9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56A4E77-0522-4DA5-A12C-540351F5388E}" type="pres">
      <dgm:prSet presAssocID="{659B9D5C-E2B1-4B18-9F6A-97325AB0BFF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EDE2F-F732-46AE-888C-7091B24E26B6}" type="pres">
      <dgm:prSet presAssocID="{659B9D5C-E2B1-4B18-9F6A-97325AB0BFF9}" presName="negativeSpace" presStyleCnt="0"/>
      <dgm:spPr/>
    </dgm:pt>
    <dgm:pt modelId="{71BA2CF6-A70E-480E-8664-9875E1D96ED2}" type="pres">
      <dgm:prSet presAssocID="{659B9D5C-E2B1-4B18-9F6A-97325AB0BFF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58EA9-2EEF-435C-A994-CF8349179349}" type="pres">
      <dgm:prSet presAssocID="{4874647A-8403-4EBE-8F34-2B9BAC13B8B1}" presName="spaceBetweenRectangles" presStyleCnt="0"/>
      <dgm:spPr/>
    </dgm:pt>
    <dgm:pt modelId="{66BF19AF-570E-4E52-B0B7-871DE952578E}" type="pres">
      <dgm:prSet presAssocID="{A6E49D05-5779-428F-8A60-07774E75EF25}" presName="parentLin" presStyleCnt="0"/>
      <dgm:spPr/>
    </dgm:pt>
    <dgm:pt modelId="{58BFF260-361E-46C8-A1E5-B3DE59A1EE45}" type="pres">
      <dgm:prSet presAssocID="{A6E49D05-5779-428F-8A60-07774E75EF25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E6C56C21-5DA8-42F7-B239-D26D67CA4F0F}" type="pres">
      <dgm:prSet presAssocID="{A6E49D05-5779-428F-8A60-07774E75EF25}" presName="parentText" presStyleLbl="node1" presStyleIdx="3" presStyleCnt="4" custScaleY="1438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FF0F62-CA0F-4F42-A56F-0F89AF687292}" type="pres">
      <dgm:prSet presAssocID="{A6E49D05-5779-428F-8A60-07774E75EF25}" presName="negativeSpace" presStyleCnt="0"/>
      <dgm:spPr/>
    </dgm:pt>
    <dgm:pt modelId="{1271A205-BE29-4463-85E2-65F05A78996E}" type="pres">
      <dgm:prSet presAssocID="{A6E49D05-5779-428F-8A60-07774E75EF2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EF575B-FCB7-4F02-9245-76DB606B610B}" type="presOf" srcId="{5C7C9EBF-0A15-4E1F-942B-A7A3B59DE44F}" destId="{2211622A-96F4-426B-B742-4918F04F7FEB}" srcOrd="0" destOrd="2" presId="urn:microsoft.com/office/officeart/2005/8/layout/list1"/>
    <dgm:cxn modelId="{F096979E-5EC7-4314-8053-F4D21C0D1AD7}" type="presOf" srcId="{53DD83E0-63E7-443A-9471-0A4C190B7C47}" destId="{7A25F50F-D637-4640-AC11-EFE22A629857}" srcOrd="0" destOrd="1" presId="urn:microsoft.com/office/officeart/2005/8/layout/list1"/>
    <dgm:cxn modelId="{CEDAB61E-C09E-46F8-AEEA-C2BAC9E1A4DA}" type="presOf" srcId="{60845493-366D-447A-89A4-055E9ACA91F8}" destId="{71BA2CF6-A70E-480E-8664-9875E1D96ED2}" srcOrd="0" destOrd="0" presId="urn:microsoft.com/office/officeart/2005/8/layout/list1"/>
    <dgm:cxn modelId="{C4B30068-1A2F-4431-83E2-F25F502BF131}" type="presOf" srcId="{6275CF95-8F90-4E3C-9C1F-528D1124EEB6}" destId="{47ABF938-9B9A-4A3C-B3EA-1D4FBBDC733E}" srcOrd="0" destOrd="0" presId="urn:microsoft.com/office/officeart/2005/8/layout/list1"/>
    <dgm:cxn modelId="{E23CB29C-237F-46BE-B4E1-883446FF3F82}" type="presOf" srcId="{9E4F41FD-53CE-4536-B5AA-C491413DF5D9}" destId="{7A25F50F-D637-4640-AC11-EFE22A629857}" srcOrd="0" destOrd="2" presId="urn:microsoft.com/office/officeart/2005/8/layout/list1"/>
    <dgm:cxn modelId="{9403D054-BEDC-4295-8D89-DD86966D60EF}" srcId="{6275CF95-8F90-4E3C-9C1F-528D1124EEB6}" destId="{5C7C9EBF-0A15-4E1F-942B-A7A3B59DE44F}" srcOrd="2" destOrd="0" parTransId="{52F2559B-5086-4154-9050-A3E87E3F952A}" sibTransId="{0E2FC5D5-E487-4E28-A984-9673404EE3B0}"/>
    <dgm:cxn modelId="{E8EE35B4-853B-4A71-B046-0852584D0DF1}" type="presOf" srcId="{C6E5A5FC-0168-4633-B202-74F03AA9547A}" destId="{73D8C40E-674C-4D9E-9FFD-59BDA0DDAE79}" srcOrd="0" destOrd="0" presId="urn:microsoft.com/office/officeart/2005/8/layout/list1"/>
    <dgm:cxn modelId="{13D34356-B83B-4ECB-BB75-8E38D8C42E3E}" type="presOf" srcId="{E29C1B31-98DB-4E33-9190-B105B4643D89}" destId="{7988D45A-FFEE-4F47-87E3-5D09E06E9515}" srcOrd="0" destOrd="0" presId="urn:microsoft.com/office/officeart/2005/8/layout/list1"/>
    <dgm:cxn modelId="{AE5872F1-3988-45E9-BF8D-9186F4AFAE48}" type="presOf" srcId="{45640689-3255-429C-A258-40FD3ED34BCE}" destId="{1271A205-BE29-4463-85E2-65F05A78996E}" srcOrd="0" destOrd="1" presId="urn:microsoft.com/office/officeart/2005/8/layout/list1"/>
    <dgm:cxn modelId="{257F3265-602A-4C1C-8078-7FC243C8E8CF}" srcId="{C6E5A5FC-0168-4633-B202-74F03AA9547A}" destId="{53DD83E0-63E7-443A-9471-0A4C190B7C47}" srcOrd="1" destOrd="0" parTransId="{74E9976F-75BD-4A59-9909-6041344FEDA9}" sibTransId="{80ED0189-6FDB-4D77-ACAC-478E0E17102F}"/>
    <dgm:cxn modelId="{997DE1C6-14A3-4766-8822-97E26DAD5207}" srcId="{C6E5A5FC-0168-4633-B202-74F03AA9547A}" destId="{9E4F41FD-53CE-4536-B5AA-C491413DF5D9}" srcOrd="2" destOrd="0" parTransId="{576F1574-114F-4241-94BF-027AF7DB83CE}" sibTransId="{5DED8B29-A062-4740-AB65-AD0A4B49B2DF}"/>
    <dgm:cxn modelId="{6B0848D3-2C4D-449B-962A-20753856D0ED}" type="presOf" srcId="{A6E49D05-5779-428F-8A60-07774E75EF25}" destId="{E6C56C21-5DA8-42F7-B239-D26D67CA4F0F}" srcOrd="1" destOrd="0" presId="urn:microsoft.com/office/officeart/2005/8/layout/list1"/>
    <dgm:cxn modelId="{8F1D560F-EDC4-46AD-B990-A6838ABF2B16}" srcId="{E29C1B31-98DB-4E33-9190-B105B4643D89}" destId="{6275CF95-8F90-4E3C-9C1F-528D1124EEB6}" srcOrd="0" destOrd="0" parTransId="{B1398564-408D-45CF-95E0-46698F7CF2A5}" sibTransId="{05257BD7-7245-4558-9864-CA399CC968F1}"/>
    <dgm:cxn modelId="{3F90765F-3EF3-448D-A113-5EEC151EB804}" srcId="{E29C1B31-98DB-4E33-9190-B105B4643D89}" destId="{A6E49D05-5779-428F-8A60-07774E75EF25}" srcOrd="3" destOrd="0" parTransId="{F5CE0EA4-C2C5-452A-B88D-F28048C7C191}" sibTransId="{7DE5CA58-05A4-46C5-9552-60923A5EB705}"/>
    <dgm:cxn modelId="{B626E29E-A695-4CED-A6CF-D7AC0FD40437}" type="presOf" srcId="{CBCDEFF8-D01C-441B-8913-CC2CF599BCED}" destId="{7A25F50F-D637-4640-AC11-EFE22A629857}" srcOrd="0" destOrd="0" presId="urn:microsoft.com/office/officeart/2005/8/layout/list1"/>
    <dgm:cxn modelId="{3328D434-8EF5-4D6B-A36E-2D13F104B988}" type="presOf" srcId="{3987A6B8-2B06-4422-B7F6-B692127005CF}" destId="{1271A205-BE29-4463-85E2-65F05A78996E}" srcOrd="0" destOrd="0" presId="urn:microsoft.com/office/officeart/2005/8/layout/list1"/>
    <dgm:cxn modelId="{38FDD8E7-06BB-4E2C-A812-4E50230FFF35}" type="presOf" srcId="{C6E5A5FC-0168-4633-B202-74F03AA9547A}" destId="{98925CEF-D348-49A9-97D3-ABEDDB89EE89}" srcOrd="1" destOrd="0" presId="urn:microsoft.com/office/officeart/2005/8/layout/list1"/>
    <dgm:cxn modelId="{AAE849BA-AB96-4950-A54F-A747B88A1BF0}" srcId="{A6E49D05-5779-428F-8A60-07774E75EF25}" destId="{45640689-3255-429C-A258-40FD3ED34BCE}" srcOrd="1" destOrd="0" parTransId="{A9CDCFF6-A0B6-436D-89DB-9CE085152C07}" sibTransId="{58C30B91-A1FB-42DE-8A11-310BEA970945}"/>
    <dgm:cxn modelId="{6DA7A7A2-594F-4F25-B88D-F5748C89E942}" type="presOf" srcId="{A6E49D05-5779-428F-8A60-07774E75EF25}" destId="{58BFF260-361E-46C8-A1E5-B3DE59A1EE45}" srcOrd="0" destOrd="0" presId="urn:microsoft.com/office/officeart/2005/8/layout/list1"/>
    <dgm:cxn modelId="{3FF60886-2737-4E01-BD43-BB07B28ED97C}" srcId="{659B9D5C-E2B1-4B18-9F6A-97325AB0BFF9}" destId="{60845493-366D-447A-89A4-055E9ACA91F8}" srcOrd="0" destOrd="0" parTransId="{877147E6-F973-4CB4-8B06-7C4DFCD0C967}" sibTransId="{890F7CE1-B258-48E3-A97C-84EBF4A39B3C}"/>
    <dgm:cxn modelId="{03E74193-1588-49F2-B697-B8F482C2BFB5}" type="presOf" srcId="{6275CF95-8F90-4E3C-9C1F-528D1124EEB6}" destId="{397CCDC7-29F1-49D4-A313-17AB2987CB2B}" srcOrd="1" destOrd="0" presId="urn:microsoft.com/office/officeart/2005/8/layout/list1"/>
    <dgm:cxn modelId="{428A952F-7E98-4083-A372-DDD3D9A0B8F8}" srcId="{6275CF95-8F90-4E3C-9C1F-528D1124EEB6}" destId="{2C0A55E1-3AFF-4B58-8BF0-714E86C01E85}" srcOrd="0" destOrd="0" parTransId="{B2305F02-8798-48F8-8DDB-1BEC08E87DE6}" sibTransId="{901DCB1B-47DF-4223-8B5C-25FEDE6B2B29}"/>
    <dgm:cxn modelId="{41212C6D-F6C2-4218-89E6-3A45AD4DD533}" srcId="{C6E5A5FC-0168-4633-B202-74F03AA9547A}" destId="{CBCDEFF8-D01C-441B-8913-CC2CF599BCED}" srcOrd="0" destOrd="0" parTransId="{37886488-0607-48E8-A40C-308E50B5F955}" sibTransId="{B5EC4C5D-2D5B-40F3-9B49-B251932C426F}"/>
    <dgm:cxn modelId="{2182E9DE-0184-4A9F-880E-5DB459941670}" srcId="{A6E49D05-5779-428F-8A60-07774E75EF25}" destId="{3987A6B8-2B06-4422-B7F6-B692127005CF}" srcOrd="0" destOrd="0" parTransId="{78647807-35A5-4BD5-898B-B219CB2F14AA}" sibTransId="{4125C416-E424-49F1-8BCA-A374CEE704C7}"/>
    <dgm:cxn modelId="{1C39F621-6FF7-40B8-BF19-061F59A7C94C}" type="presOf" srcId="{659B9D5C-E2B1-4B18-9F6A-97325AB0BFF9}" destId="{69AAC8A7-6AFC-4F1E-A894-FD0E879D2A41}" srcOrd="0" destOrd="0" presId="urn:microsoft.com/office/officeart/2005/8/layout/list1"/>
    <dgm:cxn modelId="{BCCE6CD9-78D7-4DA1-9679-7015C5EAC095}" srcId="{E29C1B31-98DB-4E33-9190-B105B4643D89}" destId="{C6E5A5FC-0168-4633-B202-74F03AA9547A}" srcOrd="1" destOrd="0" parTransId="{D626D95F-3356-421C-B84E-DAA5E9551016}" sibTransId="{1EF9F432-C36D-452D-A020-B0D164E5FF6C}"/>
    <dgm:cxn modelId="{8B8D4B81-88EC-436E-BEFF-C500E3B2E41D}" type="presOf" srcId="{2C0A55E1-3AFF-4B58-8BF0-714E86C01E85}" destId="{2211622A-96F4-426B-B742-4918F04F7FEB}" srcOrd="0" destOrd="0" presId="urn:microsoft.com/office/officeart/2005/8/layout/list1"/>
    <dgm:cxn modelId="{E5C04D8B-AF6F-477C-A3C5-EB24697F6BFB}" srcId="{E29C1B31-98DB-4E33-9190-B105B4643D89}" destId="{659B9D5C-E2B1-4B18-9F6A-97325AB0BFF9}" srcOrd="2" destOrd="0" parTransId="{A112B381-C9DB-4B8F-974D-1F4FBF87BAD2}" sibTransId="{4874647A-8403-4EBE-8F34-2B9BAC13B8B1}"/>
    <dgm:cxn modelId="{13BCDC94-89E8-42BD-A9F1-80A01E37F8B1}" type="presOf" srcId="{3BFAD413-5F20-4FE7-905A-8B8D8911E036}" destId="{7A25F50F-D637-4640-AC11-EFE22A629857}" srcOrd="0" destOrd="3" presId="urn:microsoft.com/office/officeart/2005/8/layout/list1"/>
    <dgm:cxn modelId="{FC8EE6BB-4D89-4389-A6F0-B88BCF435766}" type="presOf" srcId="{659B9D5C-E2B1-4B18-9F6A-97325AB0BFF9}" destId="{756A4E77-0522-4DA5-A12C-540351F5388E}" srcOrd="1" destOrd="0" presId="urn:microsoft.com/office/officeart/2005/8/layout/list1"/>
    <dgm:cxn modelId="{FFA700F4-20EC-465C-94AF-35D25D2EF7A7}" srcId="{C6E5A5FC-0168-4633-B202-74F03AA9547A}" destId="{3BFAD413-5F20-4FE7-905A-8B8D8911E036}" srcOrd="3" destOrd="0" parTransId="{A516800F-1EE4-4114-894F-E8E1C7A2A16D}" sibTransId="{984D8EBC-77E5-4778-8530-9172AB7A2191}"/>
    <dgm:cxn modelId="{C4260A0B-1E3B-49BD-94A5-3E2CB2E26592}" srcId="{6275CF95-8F90-4E3C-9C1F-528D1124EEB6}" destId="{F81DE548-9718-417F-B351-D3415F0AAB7D}" srcOrd="1" destOrd="0" parTransId="{26B846FF-B4BC-473E-8E06-C712B0420491}" sibTransId="{DBA40C6A-E5D9-4E82-A831-B755342F502A}"/>
    <dgm:cxn modelId="{C8EA809A-5C9B-4C7B-9563-5D40A16DB7CA}" type="presOf" srcId="{F81DE548-9718-417F-B351-D3415F0AAB7D}" destId="{2211622A-96F4-426B-B742-4918F04F7FEB}" srcOrd="0" destOrd="1" presId="urn:microsoft.com/office/officeart/2005/8/layout/list1"/>
    <dgm:cxn modelId="{184FBC6A-3792-405E-9774-865AE5C7EDEE}" type="presParOf" srcId="{7988D45A-FFEE-4F47-87E3-5D09E06E9515}" destId="{77086FE0-E1E2-474B-80DB-213225FF681C}" srcOrd="0" destOrd="0" presId="urn:microsoft.com/office/officeart/2005/8/layout/list1"/>
    <dgm:cxn modelId="{F0AAE154-CC8D-42DE-9342-C4B4653759BB}" type="presParOf" srcId="{77086FE0-E1E2-474B-80DB-213225FF681C}" destId="{47ABF938-9B9A-4A3C-B3EA-1D4FBBDC733E}" srcOrd="0" destOrd="0" presId="urn:microsoft.com/office/officeart/2005/8/layout/list1"/>
    <dgm:cxn modelId="{30EE2364-4079-49AD-AD1F-A1980824E1B8}" type="presParOf" srcId="{77086FE0-E1E2-474B-80DB-213225FF681C}" destId="{397CCDC7-29F1-49D4-A313-17AB2987CB2B}" srcOrd="1" destOrd="0" presId="urn:microsoft.com/office/officeart/2005/8/layout/list1"/>
    <dgm:cxn modelId="{0A575BC4-AD08-41E4-A918-2C31B4D055EC}" type="presParOf" srcId="{7988D45A-FFEE-4F47-87E3-5D09E06E9515}" destId="{2CD22C13-AFB7-47C3-9558-EC57DE5C558A}" srcOrd="1" destOrd="0" presId="urn:microsoft.com/office/officeart/2005/8/layout/list1"/>
    <dgm:cxn modelId="{6178486C-6F67-4FEB-A7DA-F6579D84C736}" type="presParOf" srcId="{7988D45A-FFEE-4F47-87E3-5D09E06E9515}" destId="{2211622A-96F4-426B-B742-4918F04F7FEB}" srcOrd="2" destOrd="0" presId="urn:microsoft.com/office/officeart/2005/8/layout/list1"/>
    <dgm:cxn modelId="{9B0ADB1D-1E6F-4C22-BA35-308DAC64B654}" type="presParOf" srcId="{7988D45A-FFEE-4F47-87E3-5D09E06E9515}" destId="{345BFBAC-43D6-42A5-B138-97456D408ED8}" srcOrd="3" destOrd="0" presId="urn:microsoft.com/office/officeart/2005/8/layout/list1"/>
    <dgm:cxn modelId="{302FEAC8-C9B3-41EC-9869-0CC35CF40B25}" type="presParOf" srcId="{7988D45A-FFEE-4F47-87E3-5D09E06E9515}" destId="{5E046052-DA77-4392-81C0-F272608A1570}" srcOrd="4" destOrd="0" presId="urn:microsoft.com/office/officeart/2005/8/layout/list1"/>
    <dgm:cxn modelId="{52433399-F177-46F1-9739-46180B5E46F1}" type="presParOf" srcId="{5E046052-DA77-4392-81C0-F272608A1570}" destId="{73D8C40E-674C-4D9E-9FFD-59BDA0DDAE79}" srcOrd="0" destOrd="0" presId="urn:microsoft.com/office/officeart/2005/8/layout/list1"/>
    <dgm:cxn modelId="{CE90E515-00B2-4C52-B12D-44F9845EDFF0}" type="presParOf" srcId="{5E046052-DA77-4392-81C0-F272608A1570}" destId="{98925CEF-D348-49A9-97D3-ABEDDB89EE89}" srcOrd="1" destOrd="0" presId="urn:microsoft.com/office/officeart/2005/8/layout/list1"/>
    <dgm:cxn modelId="{8A5C1BA2-1729-42AC-AD55-DA20582375B6}" type="presParOf" srcId="{7988D45A-FFEE-4F47-87E3-5D09E06E9515}" destId="{5C44E5C7-2BF4-4BB6-8D2E-3D7E6416CAF1}" srcOrd="5" destOrd="0" presId="urn:microsoft.com/office/officeart/2005/8/layout/list1"/>
    <dgm:cxn modelId="{B7C88763-E4B2-4383-9354-2C221431F01C}" type="presParOf" srcId="{7988D45A-FFEE-4F47-87E3-5D09E06E9515}" destId="{7A25F50F-D637-4640-AC11-EFE22A629857}" srcOrd="6" destOrd="0" presId="urn:microsoft.com/office/officeart/2005/8/layout/list1"/>
    <dgm:cxn modelId="{5E72620A-6436-45D1-8EFC-CDE72FF31ABE}" type="presParOf" srcId="{7988D45A-FFEE-4F47-87E3-5D09E06E9515}" destId="{EC9E47B6-6ECE-4904-94B0-F74C48A0DEEA}" srcOrd="7" destOrd="0" presId="urn:microsoft.com/office/officeart/2005/8/layout/list1"/>
    <dgm:cxn modelId="{6529723B-BEDD-4737-965D-78B894058CBF}" type="presParOf" srcId="{7988D45A-FFEE-4F47-87E3-5D09E06E9515}" destId="{354965F3-C754-4490-8833-EF1E4A181BF3}" srcOrd="8" destOrd="0" presId="urn:microsoft.com/office/officeart/2005/8/layout/list1"/>
    <dgm:cxn modelId="{E9E9B913-6065-4134-9D0F-C5739619028D}" type="presParOf" srcId="{354965F3-C754-4490-8833-EF1E4A181BF3}" destId="{69AAC8A7-6AFC-4F1E-A894-FD0E879D2A41}" srcOrd="0" destOrd="0" presId="urn:microsoft.com/office/officeart/2005/8/layout/list1"/>
    <dgm:cxn modelId="{92BADC15-772B-4FED-899C-00CD511775D7}" type="presParOf" srcId="{354965F3-C754-4490-8833-EF1E4A181BF3}" destId="{756A4E77-0522-4DA5-A12C-540351F5388E}" srcOrd="1" destOrd="0" presId="urn:microsoft.com/office/officeart/2005/8/layout/list1"/>
    <dgm:cxn modelId="{7ED3DF2D-0BFC-458A-B922-1101670F3986}" type="presParOf" srcId="{7988D45A-FFEE-4F47-87E3-5D09E06E9515}" destId="{ED6EDE2F-F732-46AE-888C-7091B24E26B6}" srcOrd="9" destOrd="0" presId="urn:microsoft.com/office/officeart/2005/8/layout/list1"/>
    <dgm:cxn modelId="{A825FF29-E713-4D53-80C4-EC7B24BB0029}" type="presParOf" srcId="{7988D45A-FFEE-4F47-87E3-5D09E06E9515}" destId="{71BA2CF6-A70E-480E-8664-9875E1D96ED2}" srcOrd="10" destOrd="0" presId="urn:microsoft.com/office/officeart/2005/8/layout/list1"/>
    <dgm:cxn modelId="{EA62920C-3A5E-41A7-950E-AC6CC9878754}" type="presParOf" srcId="{7988D45A-FFEE-4F47-87E3-5D09E06E9515}" destId="{36858EA9-2EEF-435C-A994-CF8349179349}" srcOrd="11" destOrd="0" presId="urn:microsoft.com/office/officeart/2005/8/layout/list1"/>
    <dgm:cxn modelId="{CA34AF09-2A86-4FA6-B229-FAD79813C4B5}" type="presParOf" srcId="{7988D45A-FFEE-4F47-87E3-5D09E06E9515}" destId="{66BF19AF-570E-4E52-B0B7-871DE952578E}" srcOrd="12" destOrd="0" presId="urn:microsoft.com/office/officeart/2005/8/layout/list1"/>
    <dgm:cxn modelId="{6530B1B0-5993-443E-B61A-3B3B7EC13BB3}" type="presParOf" srcId="{66BF19AF-570E-4E52-B0B7-871DE952578E}" destId="{58BFF260-361E-46C8-A1E5-B3DE59A1EE45}" srcOrd="0" destOrd="0" presId="urn:microsoft.com/office/officeart/2005/8/layout/list1"/>
    <dgm:cxn modelId="{B65E7EA7-9C76-4201-A014-7E1F57F0432C}" type="presParOf" srcId="{66BF19AF-570E-4E52-B0B7-871DE952578E}" destId="{E6C56C21-5DA8-42F7-B239-D26D67CA4F0F}" srcOrd="1" destOrd="0" presId="urn:microsoft.com/office/officeart/2005/8/layout/list1"/>
    <dgm:cxn modelId="{E24A6895-AB6D-4ACA-B1B3-24C55559591A}" type="presParOf" srcId="{7988D45A-FFEE-4F47-87E3-5D09E06E9515}" destId="{31FF0F62-CA0F-4F42-A56F-0F89AF687292}" srcOrd="13" destOrd="0" presId="urn:microsoft.com/office/officeart/2005/8/layout/list1"/>
    <dgm:cxn modelId="{E9BA354F-7FF9-4D1A-85A9-511D9AEEEF18}" type="presParOf" srcId="{7988D45A-FFEE-4F47-87E3-5D09E06E9515}" destId="{1271A205-BE29-4463-85E2-65F05A7899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D35086-809B-438E-B626-35E5900F6F6B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4784FE59-9ED7-4A9E-9891-E10812CB3BF5}">
      <dgm:prSet custT="1"/>
      <dgm:spPr/>
      <dgm:t>
        <a:bodyPr/>
        <a:lstStyle/>
        <a:p>
          <a:pPr rtl="0"/>
          <a:r>
            <a:rPr lang="en-US" sz="2800" b="1" noProof="0" dirty="0" smtClean="0">
              <a:latin typeface="+mj-lt"/>
            </a:rPr>
            <a:t>Monitoring</a:t>
          </a:r>
          <a:r>
            <a:rPr lang="es-ES" sz="2800" b="1" dirty="0" smtClean="0">
              <a:latin typeface="+mj-lt"/>
            </a:rPr>
            <a:t> Group</a:t>
          </a:r>
          <a:endParaRPr lang="en-US" sz="2800" b="1" dirty="0">
            <a:latin typeface="+mj-lt"/>
          </a:endParaRPr>
        </a:p>
      </dgm:t>
    </dgm:pt>
    <dgm:pt modelId="{16760BFB-45EF-4B3F-BF43-88B2CBD583E3}" type="parTrans" cxnId="{0DE38138-5D0F-49F7-9F34-77619B5C5068}">
      <dgm:prSet/>
      <dgm:spPr/>
      <dgm:t>
        <a:bodyPr/>
        <a:lstStyle/>
        <a:p>
          <a:endParaRPr lang="es-ES"/>
        </a:p>
      </dgm:t>
    </dgm:pt>
    <dgm:pt modelId="{DB3460F5-45CE-4E40-96C4-5165FD509959}" type="sibTrans" cxnId="{0DE38138-5D0F-49F7-9F34-77619B5C5068}">
      <dgm:prSet/>
      <dgm:spPr/>
      <dgm:t>
        <a:bodyPr/>
        <a:lstStyle/>
        <a:p>
          <a:endParaRPr lang="es-ES"/>
        </a:p>
      </dgm:t>
    </dgm:pt>
    <dgm:pt modelId="{9CED19B3-6F07-40F9-849D-21A7556FE045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Secretariat</a:t>
          </a:r>
          <a:endParaRPr lang="en-US" sz="28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CDA4A286-22A1-44E3-A99D-062F23C51C23}" type="parTrans" cxnId="{70226046-B224-4E7C-AF2B-1C80B0A1F9F1}">
      <dgm:prSet/>
      <dgm:spPr/>
      <dgm:t>
        <a:bodyPr/>
        <a:lstStyle/>
        <a:p>
          <a:endParaRPr lang="es-ES"/>
        </a:p>
      </dgm:t>
    </dgm:pt>
    <dgm:pt modelId="{9F4948E0-25DA-4F2A-9148-AD84F2CDBBE9}" type="sibTrans" cxnId="{70226046-B224-4E7C-AF2B-1C80B0A1F9F1}">
      <dgm:prSet/>
      <dgm:spPr/>
      <dgm:t>
        <a:bodyPr/>
        <a:lstStyle/>
        <a:p>
          <a:endParaRPr lang="es-ES"/>
        </a:p>
      </dgm:t>
    </dgm:pt>
    <dgm:pt modelId="{DA6D8C22-206D-4A2D-BF3A-70865EAD435D}" type="pres">
      <dgm:prSet presAssocID="{4CD35086-809B-438E-B626-35E5900F6F6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4568F57-ED8C-4E1C-AC01-E09B5ADF351A}" type="pres">
      <dgm:prSet presAssocID="{4CD35086-809B-438E-B626-35E5900F6F6B}" presName="cycle" presStyleCnt="0"/>
      <dgm:spPr/>
    </dgm:pt>
    <dgm:pt modelId="{BB00F71A-65AB-4421-85EC-A973AC535A29}" type="pres">
      <dgm:prSet presAssocID="{4CD35086-809B-438E-B626-35E5900F6F6B}" presName="centerShape" presStyleCnt="0"/>
      <dgm:spPr/>
    </dgm:pt>
    <dgm:pt modelId="{95CCCDDA-7859-40A5-971A-43FC6706E1A8}" type="pres">
      <dgm:prSet presAssocID="{4CD35086-809B-438E-B626-35E5900F6F6B}" presName="connSite" presStyleLbl="node1" presStyleIdx="0" presStyleCnt="3"/>
      <dgm:spPr/>
    </dgm:pt>
    <dgm:pt modelId="{AFE5179D-6C3B-4C7D-876C-E63C855CC618}" type="pres">
      <dgm:prSet presAssocID="{4CD35086-809B-438E-B626-35E5900F6F6B}" presName="visible" presStyleLbl="node1" presStyleIdx="0" presStyleCnt="3" custScaleX="90086" custScaleY="69543" custLinFactNeighborX="1131" custLinFactNeighborY="-2027"/>
      <dgm:spPr>
        <a:solidFill>
          <a:srgbClr val="FF6699"/>
        </a:solidFill>
      </dgm:spPr>
      <dgm:t>
        <a:bodyPr/>
        <a:lstStyle/>
        <a:p>
          <a:endParaRPr lang="es-ES"/>
        </a:p>
      </dgm:t>
    </dgm:pt>
    <dgm:pt modelId="{D8879DD9-C1E0-4FC2-B63C-8C9A2C4B0AE0}" type="pres">
      <dgm:prSet presAssocID="{16760BFB-45EF-4B3F-BF43-88B2CBD583E3}" presName="Name25" presStyleLbl="parChTrans1D1" presStyleIdx="0" presStyleCnt="2"/>
      <dgm:spPr/>
      <dgm:t>
        <a:bodyPr/>
        <a:lstStyle/>
        <a:p>
          <a:endParaRPr lang="es-ES"/>
        </a:p>
      </dgm:t>
    </dgm:pt>
    <dgm:pt modelId="{6771B161-2AC6-4264-9BE3-4F4BEBDF0F9B}" type="pres">
      <dgm:prSet presAssocID="{4784FE59-9ED7-4A9E-9891-E10812CB3BF5}" presName="node" presStyleCnt="0"/>
      <dgm:spPr/>
    </dgm:pt>
    <dgm:pt modelId="{1E7A0357-A87D-4560-831E-851072371837}" type="pres">
      <dgm:prSet presAssocID="{4784FE59-9ED7-4A9E-9891-E10812CB3BF5}" presName="parentNode" presStyleLbl="node1" presStyleIdx="1" presStyleCnt="3" custScaleX="147079" custLinFactNeighborX="20712" custLinFactNeighborY="149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B26132-3CF8-4EC4-9A49-EFFAB0815512}" type="pres">
      <dgm:prSet presAssocID="{4784FE59-9ED7-4A9E-9891-E10812CB3BF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D0001-E375-45B5-B59A-0875737CC7A5}" type="pres">
      <dgm:prSet presAssocID="{CDA4A286-22A1-44E3-A99D-062F23C51C23}" presName="Name25" presStyleLbl="parChTrans1D1" presStyleIdx="1" presStyleCnt="2"/>
      <dgm:spPr/>
      <dgm:t>
        <a:bodyPr/>
        <a:lstStyle/>
        <a:p>
          <a:endParaRPr lang="es-ES"/>
        </a:p>
      </dgm:t>
    </dgm:pt>
    <dgm:pt modelId="{E128487A-1548-4E6D-A7AF-13CEB277955F}" type="pres">
      <dgm:prSet presAssocID="{9CED19B3-6F07-40F9-849D-21A7556FE045}" presName="node" presStyleCnt="0"/>
      <dgm:spPr/>
    </dgm:pt>
    <dgm:pt modelId="{146786F4-A289-47C6-BEA1-2D3B3B022859}" type="pres">
      <dgm:prSet presAssocID="{9CED19B3-6F07-40F9-849D-21A7556FE045}" presName="parentNode" presStyleLbl="node1" presStyleIdx="2" presStyleCnt="3" custScaleX="162720" custScaleY="71035" custLinFactNeighborX="1672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F21F3-07BE-4CEC-BB06-193BC987B5DD}" type="pres">
      <dgm:prSet presAssocID="{9CED19B3-6F07-40F9-849D-21A7556FE04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4E53D3B-97D3-4ECC-86AA-A60CCB30A795}" type="presOf" srcId="{4CD35086-809B-438E-B626-35E5900F6F6B}" destId="{DA6D8C22-206D-4A2D-BF3A-70865EAD435D}" srcOrd="0" destOrd="0" presId="urn:microsoft.com/office/officeart/2005/8/layout/radial2"/>
    <dgm:cxn modelId="{3AF489DA-F1E7-4F12-A097-E1BF5D945863}" type="presOf" srcId="{9CED19B3-6F07-40F9-849D-21A7556FE045}" destId="{146786F4-A289-47C6-BEA1-2D3B3B022859}" srcOrd="0" destOrd="0" presId="urn:microsoft.com/office/officeart/2005/8/layout/radial2"/>
    <dgm:cxn modelId="{51221FBD-F30E-4407-BE02-78A03B4A73C7}" type="presOf" srcId="{4784FE59-9ED7-4A9E-9891-E10812CB3BF5}" destId="{1E7A0357-A87D-4560-831E-851072371837}" srcOrd="0" destOrd="0" presId="urn:microsoft.com/office/officeart/2005/8/layout/radial2"/>
    <dgm:cxn modelId="{0DE38138-5D0F-49F7-9F34-77619B5C5068}" srcId="{4CD35086-809B-438E-B626-35E5900F6F6B}" destId="{4784FE59-9ED7-4A9E-9891-E10812CB3BF5}" srcOrd="0" destOrd="0" parTransId="{16760BFB-45EF-4B3F-BF43-88B2CBD583E3}" sibTransId="{DB3460F5-45CE-4E40-96C4-5165FD509959}"/>
    <dgm:cxn modelId="{70226046-B224-4E7C-AF2B-1C80B0A1F9F1}" srcId="{4CD35086-809B-438E-B626-35E5900F6F6B}" destId="{9CED19B3-6F07-40F9-849D-21A7556FE045}" srcOrd="1" destOrd="0" parTransId="{CDA4A286-22A1-44E3-A99D-062F23C51C23}" sibTransId="{9F4948E0-25DA-4F2A-9148-AD84F2CDBBE9}"/>
    <dgm:cxn modelId="{27C2FAC0-9172-4C9A-8120-555A94F2BF86}" type="presOf" srcId="{CDA4A286-22A1-44E3-A99D-062F23C51C23}" destId="{3B5D0001-E375-45B5-B59A-0875737CC7A5}" srcOrd="0" destOrd="0" presId="urn:microsoft.com/office/officeart/2005/8/layout/radial2"/>
    <dgm:cxn modelId="{70FF2B02-118B-439C-B5CC-ECE6E7A2CD49}" type="presOf" srcId="{16760BFB-45EF-4B3F-BF43-88B2CBD583E3}" destId="{D8879DD9-C1E0-4FC2-B63C-8C9A2C4B0AE0}" srcOrd="0" destOrd="0" presId="urn:microsoft.com/office/officeart/2005/8/layout/radial2"/>
    <dgm:cxn modelId="{2022F237-934D-4CD3-8F8A-128E8CA9502E}" type="presParOf" srcId="{DA6D8C22-206D-4A2D-BF3A-70865EAD435D}" destId="{04568F57-ED8C-4E1C-AC01-E09B5ADF351A}" srcOrd="0" destOrd="0" presId="urn:microsoft.com/office/officeart/2005/8/layout/radial2"/>
    <dgm:cxn modelId="{4F63A8A7-1392-4F42-A59A-183DBE97BE0F}" type="presParOf" srcId="{04568F57-ED8C-4E1C-AC01-E09B5ADF351A}" destId="{BB00F71A-65AB-4421-85EC-A973AC535A29}" srcOrd="0" destOrd="0" presId="urn:microsoft.com/office/officeart/2005/8/layout/radial2"/>
    <dgm:cxn modelId="{D5A28BA0-72E1-4AEE-B957-75E3D38A8A1F}" type="presParOf" srcId="{BB00F71A-65AB-4421-85EC-A973AC535A29}" destId="{95CCCDDA-7859-40A5-971A-43FC6706E1A8}" srcOrd="0" destOrd="0" presId="urn:microsoft.com/office/officeart/2005/8/layout/radial2"/>
    <dgm:cxn modelId="{8DB265A1-9D4B-4EA0-B6B4-1B8001CAD67E}" type="presParOf" srcId="{BB00F71A-65AB-4421-85EC-A973AC535A29}" destId="{AFE5179D-6C3B-4C7D-876C-E63C855CC618}" srcOrd="1" destOrd="0" presId="urn:microsoft.com/office/officeart/2005/8/layout/radial2"/>
    <dgm:cxn modelId="{8C46B842-F585-4BA7-A9B3-98AC879DD6A3}" type="presParOf" srcId="{04568F57-ED8C-4E1C-AC01-E09B5ADF351A}" destId="{D8879DD9-C1E0-4FC2-B63C-8C9A2C4B0AE0}" srcOrd="1" destOrd="0" presId="urn:microsoft.com/office/officeart/2005/8/layout/radial2"/>
    <dgm:cxn modelId="{46281DB2-9653-459C-85AD-457290DF0E65}" type="presParOf" srcId="{04568F57-ED8C-4E1C-AC01-E09B5ADF351A}" destId="{6771B161-2AC6-4264-9BE3-4F4BEBDF0F9B}" srcOrd="2" destOrd="0" presId="urn:microsoft.com/office/officeart/2005/8/layout/radial2"/>
    <dgm:cxn modelId="{E7F398FA-AF9A-4911-A60C-6AD08623A960}" type="presParOf" srcId="{6771B161-2AC6-4264-9BE3-4F4BEBDF0F9B}" destId="{1E7A0357-A87D-4560-831E-851072371837}" srcOrd="0" destOrd="0" presId="urn:microsoft.com/office/officeart/2005/8/layout/radial2"/>
    <dgm:cxn modelId="{7A3035F3-8E57-48AD-93E9-15EE67EF2D4B}" type="presParOf" srcId="{6771B161-2AC6-4264-9BE3-4F4BEBDF0F9B}" destId="{CBB26132-3CF8-4EC4-9A49-EFFAB0815512}" srcOrd="1" destOrd="0" presId="urn:microsoft.com/office/officeart/2005/8/layout/radial2"/>
    <dgm:cxn modelId="{56D4B21B-57A4-42B7-AB70-89E883B06E85}" type="presParOf" srcId="{04568F57-ED8C-4E1C-AC01-E09B5ADF351A}" destId="{3B5D0001-E375-45B5-B59A-0875737CC7A5}" srcOrd="3" destOrd="0" presId="urn:microsoft.com/office/officeart/2005/8/layout/radial2"/>
    <dgm:cxn modelId="{4CD35A4E-C661-43D6-A05C-079C7496270C}" type="presParOf" srcId="{04568F57-ED8C-4E1C-AC01-E09B5ADF351A}" destId="{E128487A-1548-4E6D-A7AF-13CEB277955F}" srcOrd="4" destOrd="0" presId="urn:microsoft.com/office/officeart/2005/8/layout/radial2"/>
    <dgm:cxn modelId="{53F290C4-020F-41AD-9050-529C8E9D3865}" type="presParOf" srcId="{E128487A-1548-4E6D-A7AF-13CEB277955F}" destId="{146786F4-A289-47C6-BEA1-2D3B3B022859}" srcOrd="0" destOrd="0" presId="urn:microsoft.com/office/officeart/2005/8/layout/radial2"/>
    <dgm:cxn modelId="{FE525688-7333-4E6F-935F-E4D9DC0D5599}" type="presParOf" srcId="{E128487A-1548-4E6D-A7AF-13CEB277955F}" destId="{402F21F3-07BE-4CEC-BB06-193BC987B5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F343F-8D0B-4ED4-8A7F-1B694ADD5D9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s-ES"/>
        </a:p>
      </dgm:t>
    </dgm:pt>
    <dgm:pt modelId="{6B9CF967-1E59-4949-BDE7-FEFB989390BB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Each </a:t>
          </a:r>
          <a:r>
            <a:rPr lang="en-US" b="1" dirty="0" smtClean="0">
              <a:latin typeface="Calibri" pitchFamily="34" charset="0"/>
            </a:rPr>
            <a:t>Managing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b="1" dirty="0" smtClean="0">
              <a:latin typeface="Calibri" pitchFamily="34" charset="0"/>
            </a:rPr>
            <a:t>Authority</a:t>
          </a:r>
          <a:r>
            <a:rPr lang="en-US" dirty="0" smtClean="0">
              <a:latin typeface="Calibri" pitchFamily="34" charset="0"/>
            </a:rPr>
            <a:t> has to ensure that the system allows:</a:t>
          </a:r>
          <a:endParaRPr lang="es-ES" dirty="0">
            <a:latin typeface="Calibri" pitchFamily="34" charset="0"/>
          </a:endParaRPr>
        </a:p>
      </dgm:t>
    </dgm:pt>
    <dgm:pt modelId="{1337E0FB-AEB4-404C-ABBD-EF54EBFE96EC}" type="parTrans" cxnId="{8E7967D9-C4DC-4C0C-B7C2-CD438A0DD44A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10CA8AD3-CE07-40B3-BDF9-E34EFD3CA640}" type="sibTrans" cxnId="{8E7967D9-C4DC-4C0C-B7C2-CD438A0DD44A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328F8EDC-3195-4B86-9462-A6E4870CDC92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Identification of interventions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the interventions co-financed with the ESIF can be identified in the management system as «Blue ITI operations»</a:t>
          </a:r>
          <a:endParaRPr lang="en-US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2C996BC0-514D-4D76-91CE-D92CBFE0392E}" type="parTrans" cxnId="{47479850-5DF8-4E44-837C-1B0459C88DA3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11162A34-B9DD-45FC-ADEB-D0A5235E439C}" type="sibTrans" cxnId="{47479850-5DF8-4E44-837C-1B0459C88DA3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6CC3DA2C-326F-4638-9CB7-09D63292C0B0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To add new operations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that may be programmed and implemented during the programming period.</a:t>
          </a:r>
          <a:endParaRPr lang="en-US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FC06F52A-3AC7-417A-86C2-A1046C242954}" type="parTrans" cxnId="{CBFB745E-9175-462F-A784-619428390348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CB802F8E-CF07-494F-A51E-49E7D379F44D}" type="sibTrans" cxnId="{CBFB745E-9175-462F-A784-619428390348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89B329F9-763C-4E0B-B12B-2232655B8DB9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To monitor and evaluate outputs and results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gathering information on output, financial and result indicators</a:t>
          </a:r>
          <a:endParaRPr lang="en-US" b="1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C4664D5F-F94C-4E3A-A541-ECF10EF1C6DD}" type="parTrans" cxnId="{8771EF20-5F0E-4163-BD07-DFC5C273D50D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6E9D247B-F788-4BE4-9A9A-C2D63025290C}" type="sibTrans" cxnId="{8771EF20-5F0E-4163-BD07-DFC5C273D50D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66FE0EB4-600C-4DFC-9DF6-29ED02AE9A2A}">
      <dgm:prSet/>
      <dgm:spPr/>
      <dgm:t>
        <a:bodyPr/>
        <a:lstStyle/>
        <a:p>
          <a:pPr rtl="0"/>
          <a:r>
            <a:rPr lang="en-US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Provides the information  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needed to draft the ITI Annual Report</a:t>
          </a:r>
          <a:endParaRPr lang="es-ES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gm:t>
    </dgm:pt>
    <dgm:pt modelId="{E0B0AAC1-4152-44B5-88B2-FB246826A28C}" type="parTrans" cxnId="{EDF8C834-3C54-45F0-9ACF-61FD9667330A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EE24C2DD-47DA-4E82-A26F-DAEEBE6A4958}" type="sibTrans" cxnId="{EDF8C834-3C54-45F0-9ACF-61FD9667330A}">
      <dgm:prSet/>
      <dgm:spPr/>
      <dgm:t>
        <a:bodyPr/>
        <a:lstStyle/>
        <a:p>
          <a:endParaRPr lang="es-ES">
            <a:latin typeface="Calibri" pitchFamily="34" charset="0"/>
          </a:endParaRPr>
        </a:p>
      </dgm:t>
    </dgm:pt>
    <dgm:pt modelId="{9BC62378-D3C8-4645-9DF7-2DE86FF512B8}" type="pres">
      <dgm:prSet presAssocID="{D87F343F-8D0B-4ED4-8A7F-1B694ADD5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A9B17A1-A37D-4942-A318-C306885F8CA1}" type="pres">
      <dgm:prSet presAssocID="{6B9CF967-1E59-4949-BDE7-FEFB989390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099C2-0B61-4654-9E23-FF3F67566410}" type="pres">
      <dgm:prSet presAssocID="{6B9CF967-1E59-4949-BDE7-FEFB989390B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08755A-7495-482D-ADD6-77D0E928C5C7}" type="presOf" srcId="{66FE0EB4-600C-4DFC-9DF6-29ED02AE9A2A}" destId="{6F9099C2-0B61-4654-9E23-FF3F67566410}" srcOrd="0" destOrd="3" presId="urn:microsoft.com/office/officeart/2005/8/layout/vList2"/>
    <dgm:cxn modelId="{847F8805-D539-4341-816F-42C9713764F7}" type="presOf" srcId="{6B9CF967-1E59-4949-BDE7-FEFB989390BB}" destId="{BA9B17A1-A37D-4942-A318-C306885F8CA1}" srcOrd="0" destOrd="0" presId="urn:microsoft.com/office/officeart/2005/8/layout/vList2"/>
    <dgm:cxn modelId="{9B5AEA5C-1319-4336-9A70-429DB0F38911}" type="presOf" srcId="{6CC3DA2C-326F-4638-9CB7-09D63292C0B0}" destId="{6F9099C2-0B61-4654-9E23-FF3F67566410}" srcOrd="0" destOrd="1" presId="urn:microsoft.com/office/officeart/2005/8/layout/vList2"/>
    <dgm:cxn modelId="{8771EF20-5F0E-4163-BD07-DFC5C273D50D}" srcId="{6B9CF967-1E59-4949-BDE7-FEFB989390BB}" destId="{89B329F9-763C-4E0B-B12B-2232655B8DB9}" srcOrd="2" destOrd="0" parTransId="{C4664D5F-F94C-4E3A-A541-ECF10EF1C6DD}" sibTransId="{6E9D247B-F788-4BE4-9A9A-C2D63025290C}"/>
    <dgm:cxn modelId="{539AEE2A-9C5C-46DB-A559-3458B449A389}" type="presOf" srcId="{89B329F9-763C-4E0B-B12B-2232655B8DB9}" destId="{6F9099C2-0B61-4654-9E23-FF3F67566410}" srcOrd="0" destOrd="2" presId="urn:microsoft.com/office/officeart/2005/8/layout/vList2"/>
    <dgm:cxn modelId="{EDF8C834-3C54-45F0-9ACF-61FD9667330A}" srcId="{6B9CF967-1E59-4949-BDE7-FEFB989390BB}" destId="{66FE0EB4-600C-4DFC-9DF6-29ED02AE9A2A}" srcOrd="3" destOrd="0" parTransId="{E0B0AAC1-4152-44B5-88B2-FB246826A28C}" sibTransId="{EE24C2DD-47DA-4E82-A26F-DAEEBE6A4958}"/>
    <dgm:cxn modelId="{CBFB745E-9175-462F-A784-619428390348}" srcId="{6B9CF967-1E59-4949-BDE7-FEFB989390BB}" destId="{6CC3DA2C-326F-4638-9CB7-09D63292C0B0}" srcOrd="1" destOrd="0" parTransId="{FC06F52A-3AC7-417A-86C2-A1046C242954}" sibTransId="{CB802F8E-CF07-494F-A51E-49E7D379F44D}"/>
    <dgm:cxn modelId="{47479850-5DF8-4E44-837C-1B0459C88DA3}" srcId="{6B9CF967-1E59-4949-BDE7-FEFB989390BB}" destId="{328F8EDC-3195-4B86-9462-A6E4870CDC92}" srcOrd="0" destOrd="0" parTransId="{2C996BC0-514D-4D76-91CE-D92CBFE0392E}" sibTransId="{11162A34-B9DD-45FC-ADEB-D0A5235E439C}"/>
    <dgm:cxn modelId="{9AC9B735-3F78-444E-84B3-2D503AB8138D}" type="presOf" srcId="{328F8EDC-3195-4B86-9462-A6E4870CDC92}" destId="{6F9099C2-0B61-4654-9E23-FF3F67566410}" srcOrd="0" destOrd="0" presId="urn:microsoft.com/office/officeart/2005/8/layout/vList2"/>
    <dgm:cxn modelId="{44A573A1-746C-4F3E-BA83-80E64430C38F}" type="presOf" srcId="{D87F343F-8D0B-4ED4-8A7F-1B694ADD5D9D}" destId="{9BC62378-D3C8-4645-9DF7-2DE86FF512B8}" srcOrd="0" destOrd="0" presId="urn:microsoft.com/office/officeart/2005/8/layout/vList2"/>
    <dgm:cxn modelId="{8E7967D9-C4DC-4C0C-B7C2-CD438A0DD44A}" srcId="{D87F343F-8D0B-4ED4-8A7F-1B694ADD5D9D}" destId="{6B9CF967-1E59-4949-BDE7-FEFB989390BB}" srcOrd="0" destOrd="0" parTransId="{1337E0FB-AEB4-404C-ABBD-EF54EBFE96EC}" sibTransId="{10CA8AD3-CE07-40B3-BDF9-E34EFD3CA640}"/>
    <dgm:cxn modelId="{622FA149-4512-413D-AAC9-89BD5626F12C}" type="presParOf" srcId="{9BC62378-D3C8-4645-9DF7-2DE86FF512B8}" destId="{BA9B17A1-A37D-4942-A318-C306885F8CA1}" srcOrd="0" destOrd="0" presId="urn:microsoft.com/office/officeart/2005/8/layout/vList2"/>
    <dgm:cxn modelId="{A72B3480-8E48-4AC3-ADB0-3C860C6458D1}" type="presParOf" srcId="{9BC62378-D3C8-4645-9DF7-2DE86FF512B8}" destId="{6F9099C2-0B61-4654-9E23-FF3F675664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6C3D0-3211-4585-8837-224D47C8D39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4483C6-B28C-43CB-868C-4D00D90AB304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en-US" sz="2000" b="1" i="1" noProof="0" dirty="0" smtClean="0">
              <a:latin typeface="+mj-lt"/>
            </a:rPr>
            <a:t>Does the intervention contribute to the Blue ITI …?</a:t>
          </a:r>
          <a:endParaRPr lang="en-US" sz="2000" b="1" i="1" noProof="0" dirty="0">
            <a:latin typeface="+mj-lt"/>
          </a:endParaRPr>
        </a:p>
      </dgm:t>
    </dgm:pt>
    <dgm:pt modelId="{7BE2B12B-24CC-460E-9098-D5A4137DF8DD}" type="parTrans" cxnId="{0FEFD4AE-1C49-4BAA-BDD1-3C3CE0829221}">
      <dgm:prSet/>
      <dgm:spPr/>
      <dgm:t>
        <a:bodyPr/>
        <a:lstStyle/>
        <a:p>
          <a:endParaRPr lang="en-US" sz="2400" b="1" noProof="0">
            <a:latin typeface="+mj-lt"/>
          </a:endParaRPr>
        </a:p>
      </dgm:t>
    </dgm:pt>
    <dgm:pt modelId="{E9CB52CA-B6E5-41C8-815E-2D7CD28802EB}" type="sibTrans" cxnId="{0FEFD4AE-1C49-4BAA-BDD1-3C3CE0829221}">
      <dgm:prSet custT="1"/>
      <dgm:spPr>
        <a:solidFill>
          <a:srgbClr val="FF5050"/>
        </a:solidFill>
      </dgm:spPr>
      <dgm:t>
        <a:bodyPr/>
        <a:lstStyle/>
        <a:p>
          <a:endParaRPr lang="en-US" sz="2000" b="1" noProof="0">
            <a:latin typeface="+mj-lt"/>
          </a:endParaRPr>
        </a:p>
      </dgm:t>
    </dgm:pt>
    <dgm:pt modelId="{BE96E260-6749-4778-9129-66BF3A26F487}">
      <dgm:prSet custT="1"/>
      <dgm:spPr>
        <a:solidFill>
          <a:srgbClr val="00CC00"/>
        </a:solidFill>
      </dgm:spPr>
      <dgm:t>
        <a:bodyPr/>
        <a:lstStyle/>
        <a:p>
          <a:pPr rtl="0"/>
          <a:r>
            <a:rPr lang="en-US" sz="2400" b="1" i="1" noProof="0" dirty="0" smtClean="0">
              <a:solidFill>
                <a:srgbClr val="002060"/>
              </a:solidFill>
              <a:latin typeface="+mj-lt"/>
            </a:rPr>
            <a:t>To which Atlantic Objective?</a:t>
          </a:r>
          <a:endParaRPr lang="en-US" sz="2000" b="1" i="1" noProof="0" dirty="0">
            <a:latin typeface="+mj-lt"/>
          </a:endParaRPr>
        </a:p>
      </dgm:t>
    </dgm:pt>
    <dgm:pt modelId="{BE605B0C-CAF8-411D-93F3-BB8C0417868D}" type="parTrans" cxnId="{47B4D8E0-26D5-4541-85A0-516B404949B9}">
      <dgm:prSet/>
      <dgm:spPr/>
      <dgm:t>
        <a:bodyPr/>
        <a:lstStyle/>
        <a:p>
          <a:endParaRPr lang="en-US" sz="2400" b="1" noProof="0">
            <a:latin typeface="+mj-lt"/>
          </a:endParaRPr>
        </a:p>
      </dgm:t>
    </dgm:pt>
    <dgm:pt modelId="{63E4C5F3-5A2E-4D99-B1D9-2DB69884A1B1}" type="sibTrans" cxnId="{47B4D8E0-26D5-4541-85A0-516B404949B9}">
      <dgm:prSet/>
      <dgm:spPr>
        <a:solidFill>
          <a:srgbClr val="FF5050"/>
        </a:solidFill>
      </dgm:spPr>
      <dgm:t>
        <a:bodyPr/>
        <a:lstStyle/>
        <a:p>
          <a:endParaRPr lang="en-US" sz="2400" b="1" noProof="0">
            <a:latin typeface="+mj-lt"/>
          </a:endParaRPr>
        </a:p>
      </dgm:t>
    </dgm:pt>
    <dgm:pt modelId="{3A435F80-B9B5-4E10-837B-4FC31159B362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2400" b="1" noProof="0" dirty="0" smtClean="0">
              <a:latin typeface="+mj-lt"/>
            </a:rPr>
            <a:t>Check if the intervention takes place </a:t>
          </a:r>
          <a:r>
            <a:rPr lang="en-US" sz="2400" b="1" noProof="0" dirty="0" smtClean="0">
              <a:latin typeface="+mj-lt"/>
              <a:sym typeface="Wingdings" pitchFamily="2" charset="2"/>
            </a:rPr>
            <a:t> in an Atlantic Region</a:t>
          </a:r>
          <a:endParaRPr lang="en-US" sz="2400" b="1" noProof="0" dirty="0">
            <a:latin typeface="+mj-lt"/>
          </a:endParaRPr>
        </a:p>
      </dgm:t>
    </dgm:pt>
    <dgm:pt modelId="{0570EAC2-CF3D-420D-891C-4BB1105BEAB1}" type="parTrans" cxnId="{D94BFDAF-C718-4493-B805-DC92E7AFD0AD}">
      <dgm:prSet/>
      <dgm:spPr/>
      <dgm:t>
        <a:bodyPr/>
        <a:lstStyle/>
        <a:p>
          <a:endParaRPr lang="en-US" sz="2400" b="1" noProof="0">
            <a:latin typeface="+mj-lt"/>
          </a:endParaRPr>
        </a:p>
      </dgm:t>
    </dgm:pt>
    <dgm:pt modelId="{B909D44F-027A-461E-8717-C2AA679B3D5F}" type="sibTrans" cxnId="{D94BFDAF-C718-4493-B805-DC92E7AFD0AD}">
      <dgm:prSet custT="1"/>
      <dgm:spPr>
        <a:solidFill>
          <a:srgbClr val="FF5050"/>
        </a:solidFill>
      </dgm:spPr>
      <dgm:t>
        <a:bodyPr/>
        <a:lstStyle/>
        <a:p>
          <a:endParaRPr lang="en-US" sz="2000" b="1" noProof="0">
            <a:latin typeface="+mj-lt"/>
          </a:endParaRPr>
        </a:p>
      </dgm:t>
    </dgm:pt>
    <dgm:pt modelId="{1D57F25E-6373-4866-9460-CA4ADCCECD18}">
      <dgm:prSet custT="1"/>
      <dgm:spPr/>
      <dgm:t>
        <a:bodyPr/>
        <a:lstStyle/>
        <a:p>
          <a:pPr rtl="0"/>
          <a:r>
            <a:rPr lang="en-US" sz="2100" b="1" noProof="0" dirty="0" smtClean="0">
              <a:latin typeface="+mj-lt"/>
            </a:rPr>
            <a:t>Check if the Specific Objective has correspondence with Atlantic Objectives</a:t>
          </a:r>
          <a:endParaRPr lang="en-US" sz="2100" b="1" noProof="0" dirty="0">
            <a:latin typeface="+mj-lt"/>
          </a:endParaRPr>
        </a:p>
      </dgm:t>
    </dgm:pt>
    <dgm:pt modelId="{4C38FD72-9C8C-4005-9C5B-BD73AD2CEFAE}" type="parTrans" cxnId="{E45D7135-D64F-4588-80CF-A97723220EBF}">
      <dgm:prSet/>
      <dgm:spPr/>
      <dgm:t>
        <a:bodyPr/>
        <a:lstStyle/>
        <a:p>
          <a:endParaRPr lang="en-US" sz="2400" b="1" noProof="0">
            <a:latin typeface="+mj-lt"/>
          </a:endParaRPr>
        </a:p>
      </dgm:t>
    </dgm:pt>
    <dgm:pt modelId="{CBC8E22B-6D5E-4C99-B9A5-5422DA3FEDFB}" type="sibTrans" cxnId="{E45D7135-D64F-4588-80CF-A97723220EBF}">
      <dgm:prSet custT="1"/>
      <dgm:spPr>
        <a:solidFill>
          <a:srgbClr val="FF5050"/>
        </a:solidFill>
      </dgm:spPr>
      <dgm:t>
        <a:bodyPr/>
        <a:lstStyle/>
        <a:p>
          <a:endParaRPr lang="en-US" sz="2000" b="1" noProof="0">
            <a:latin typeface="+mj-lt"/>
          </a:endParaRPr>
        </a:p>
      </dgm:t>
    </dgm:pt>
    <dgm:pt modelId="{7B186262-D881-4219-A0D0-547B98C7DF92}" type="pres">
      <dgm:prSet presAssocID="{81D6C3D0-3211-4585-8837-224D47C8D3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8C6B44-AF42-478C-AC9C-B194B0DB2D00}" type="pres">
      <dgm:prSet presAssocID="{3A435F80-B9B5-4E10-837B-4FC31159B362}" presName="node" presStyleLbl="node1" presStyleIdx="0" presStyleCnt="4" custScaleX="158189" custScaleY="189700" custLinFactNeighborX="-57319" custLinFactNeighborY="-233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49AB10-0CEC-41DC-A46F-20737B0821CC}" type="pres">
      <dgm:prSet presAssocID="{B909D44F-027A-461E-8717-C2AA679B3D5F}" presName="sibTrans" presStyleLbl="sibTrans2D1" presStyleIdx="0" presStyleCnt="3" custAng="109917" custScaleX="157215" custScaleY="306587" custLinFactNeighborX="-1705" custLinFactNeighborY="-21226"/>
      <dgm:spPr/>
      <dgm:t>
        <a:bodyPr/>
        <a:lstStyle/>
        <a:p>
          <a:endParaRPr lang="es-ES"/>
        </a:p>
      </dgm:t>
    </dgm:pt>
    <dgm:pt modelId="{76259A4A-328A-41E4-B02B-D7D00BAD9790}" type="pres">
      <dgm:prSet presAssocID="{B909D44F-027A-461E-8717-C2AA679B3D5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19079DDA-C01F-4FE9-BEF1-83EE68769C37}" type="pres">
      <dgm:prSet presAssocID="{1D57F25E-6373-4866-9460-CA4ADCCECD18}" presName="node" presStyleLbl="node1" presStyleIdx="1" presStyleCnt="4" custScaleX="175672" custScaleY="178386" custLinFactNeighborX="-9462" custLinFactNeighborY="-28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1BC875-A820-4B72-9489-A147687A944A}" type="pres">
      <dgm:prSet presAssocID="{CBC8E22B-6D5E-4C99-B9A5-5422DA3FEDFB}" presName="sibTrans" presStyleLbl="sibTrans2D1" presStyleIdx="1" presStyleCnt="3" custAng="501011" custScaleX="175599" custScaleY="351586" custLinFactNeighborX="10686" custLinFactNeighborY="3010"/>
      <dgm:spPr/>
      <dgm:t>
        <a:bodyPr/>
        <a:lstStyle/>
        <a:p>
          <a:endParaRPr lang="es-ES"/>
        </a:p>
      </dgm:t>
    </dgm:pt>
    <dgm:pt modelId="{28FE434E-DE23-4297-B13D-A34529F4F859}" type="pres">
      <dgm:prSet presAssocID="{CBC8E22B-6D5E-4C99-B9A5-5422DA3FEDF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14AE5727-E858-4995-97C7-854EC0A6FFFB}" type="pres">
      <dgm:prSet presAssocID="{9E4483C6-B28C-43CB-868C-4D00D90AB304}" presName="node" presStyleLbl="node1" presStyleIdx="2" presStyleCnt="4" custScaleX="143634" custScaleY="170089" custLinFactNeighborX="-9164" custLinFactNeighborY="-77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1CCE71-CB48-4D3F-8340-0DF3EC30A238}" type="pres">
      <dgm:prSet presAssocID="{E9CB52CA-B6E5-41C8-815E-2D7CD28802EB}" presName="sibTrans" presStyleLbl="sibTrans2D1" presStyleIdx="2" presStyleCnt="3" custScaleX="126223" custScaleY="279395" custLinFactNeighborX="-15377" custLinFactNeighborY="-19390"/>
      <dgm:spPr/>
      <dgm:t>
        <a:bodyPr/>
        <a:lstStyle/>
        <a:p>
          <a:endParaRPr lang="es-ES"/>
        </a:p>
      </dgm:t>
    </dgm:pt>
    <dgm:pt modelId="{AB1A17E9-2B08-48F5-99E7-5B4E434F8EC8}" type="pres">
      <dgm:prSet presAssocID="{E9CB52CA-B6E5-41C8-815E-2D7CD28802EB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207CC1CF-2826-450C-98A0-501A6DF0FFE7}" type="pres">
      <dgm:prSet presAssocID="{BE96E260-6749-4778-9129-66BF3A26F487}" presName="node" presStyleLbl="node1" presStyleIdx="3" presStyleCnt="4" custScaleX="128180" custScaleY="178229" custLinFactNeighborX="-67338" custLinFactNeighborY="-2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B4D8E0-26D5-4541-85A0-516B404949B9}" srcId="{81D6C3D0-3211-4585-8837-224D47C8D395}" destId="{BE96E260-6749-4778-9129-66BF3A26F487}" srcOrd="3" destOrd="0" parTransId="{BE605B0C-CAF8-411D-93F3-BB8C0417868D}" sibTransId="{63E4C5F3-5A2E-4D99-B1D9-2DB69884A1B1}"/>
    <dgm:cxn modelId="{95F5961E-9C4E-4D3C-9151-F8CCD91BA56A}" type="presOf" srcId="{B909D44F-027A-461E-8717-C2AA679B3D5F}" destId="{3549AB10-0CEC-41DC-A46F-20737B0821CC}" srcOrd="0" destOrd="0" presId="urn:microsoft.com/office/officeart/2005/8/layout/process5"/>
    <dgm:cxn modelId="{4F1BBFCF-122A-4632-A3B7-41F7D39BA1D5}" type="presOf" srcId="{BE96E260-6749-4778-9129-66BF3A26F487}" destId="{207CC1CF-2826-450C-98A0-501A6DF0FFE7}" srcOrd="0" destOrd="0" presId="urn:microsoft.com/office/officeart/2005/8/layout/process5"/>
    <dgm:cxn modelId="{9B7184CD-44A9-461C-8477-44A32ECFDA76}" type="presOf" srcId="{E9CB52CA-B6E5-41C8-815E-2D7CD28802EB}" destId="{AB1A17E9-2B08-48F5-99E7-5B4E434F8EC8}" srcOrd="1" destOrd="0" presId="urn:microsoft.com/office/officeart/2005/8/layout/process5"/>
    <dgm:cxn modelId="{D94BFDAF-C718-4493-B805-DC92E7AFD0AD}" srcId="{81D6C3D0-3211-4585-8837-224D47C8D395}" destId="{3A435F80-B9B5-4E10-837B-4FC31159B362}" srcOrd="0" destOrd="0" parTransId="{0570EAC2-CF3D-420D-891C-4BB1105BEAB1}" sibTransId="{B909D44F-027A-461E-8717-C2AA679B3D5F}"/>
    <dgm:cxn modelId="{63518452-ECB3-4BEA-B0BE-2960BC0D20CA}" type="presOf" srcId="{1D57F25E-6373-4866-9460-CA4ADCCECD18}" destId="{19079DDA-C01F-4FE9-BEF1-83EE68769C37}" srcOrd="0" destOrd="0" presId="urn:microsoft.com/office/officeart/2005/8/layout/process5"/>
    <dgm:cxn modelId="{0FEFD4AE-1C49-4BAA-BDD1-3C3CE0829221}" srcId="{81D6C3D0-3211-4585-8837-224D47C8D395}" destId="{9E4483C6-B28C-43CB-868C-4D00D90AB304}" srcOrd="2" destOrd="0" parTransId="{7BE2B12B-24CC-460E-9098-D5A4137DF8DD}" sibTransId="{E9CB52CA-B6E5-41C8-815E-2D7CD28802EB}"/>
    <dgm:cxn modelId="{BFB4EF9A-5239-4D70-A7B7-4E10C0805B88}" type="presOf" srcId="{3A435F80-B9B5-4E10-837B-4FC31159B362}" destId="{858C6B44-AF42-478C-AC9C-B194B0DB2D00}" srcOrd="0" destOrd="0" presId="urn:microsoft.com/office/officeart/2005/8/layout/process5"/>
    <dgm:cxn modelId="{C46835B2-F4E8-4227-BF46-1BC4F07319B8}" type="presOf" srcId="{CBC8E22B-6D5E-4C99-B9A5-5422DA3FEDFB}" destId="{AD1BC875-A820-4B72-9489-A147687A944A}" srcOrd="0" destOrd="0" presId="urn:microsoft.com/office/officeart/2005/8/layout/process5"/>
    <dgm:cxn modelId="{255EF292-E8FA-4181-8BC8-D9707389E15C}" type="presOf" srcId="{9E4483C6-B28C-43CB-868C-4D00D90AB304}" destId="{14AE5727-E858-4995-97C7-854EC0A6FFFB}" srcOrd="0" destOrd="0" presId="urn:microsoft.com/office/officeart/2005/8/layout/process5"/>
    <dgm:cxn modelId="{159AC515-1436-437A-91DE-F1DD8E9E69D7}" type="presOf" srcId="{CBC8E22B-6D5E-4C99-B9A5-5422DA3FEDFB}" destId="{28FE434E-DE23-4297-B13D-A34529F4F859}" srcOrd="1" destOrd="0" presId="urn:microsoft.com/office/officeart/2005/8/layout/process5"/>
    <dgm:cxn modelId="{7F582BB0-DF2E-46F1-96F3-DEA1B5704C80}" type="presOf" srcId="{81D6C3D0-3211-4585-8837-224D47C8D395}" destId="{7B186262-D881-4219-A0D0-547B98C7DF92}" srcOrd="0" destOrd="0" presId="urn:microsoft.com/office/officeart/2005/8/layout/process5"/>
    <dgm:cxn modelId="{ADF1FE09-57B2-4229-B841-B172351DF870}" type="presOf" srcId="{B909D44F-027A-461E-8717-C2AA679B3D5F}" destId="{76259A4A-328A-41E4-B02B-D7D00BAD9790}" srcOrd="1" destOrd="0" presId="urn:microsoft.com/office/officeart/2005/8/layout/process5"/>
    <dgm:cxn modelId="{E45D7135-D64F-4588-80CF-A97723220EBF}" srcId="{81D6C3D0-3211-4585-8837-224D47C8D395}" destId="{1D57F25E-6373-4866-9460-CA4ADCCECD18}" srcOrd="1" destOrd="0" parTransId="{4C38FD72-9C8C-4005-9C5B-BD73AD2CEFAE}" sibTransId="{CBC8E22B-6D5E-4C99-B9A5-5422DA3FEDFB}"/>
    <dgm:cxn modelId="{54278B44-04A4-4B5C-B71C-7418C71580B0}" type="presOf" srcId="{E9CB52CA-B6E5-41C8-815E-2D7CD28802EB}" destId="{D11CCE71-CB48-4D3F-8340-0DF3EC30A238}" srcOrd="0" destOrd="0" presId="urn:microsoft.com/office/officeart/2005/8/layout/process5"/>
    <dgm:cxn modelId="{F1CC4B46-70F6-4EA3-BBBC-1179799778A7}" type="presParOf" srcId="{7B186262-D881-4219-A0D0-547B98C7DF92}" destId="{858C6B44-AF42-478C-AC9C-B194B0DB2D00}" srcOrd="0" destOrd="0" presId="urn:microsoft.com/office/officeart/2005/8/layout/process5"/>
    <dgm:cxn modelId="{5C32665F-9205-4498-A0F1-AA9471F77C0A}" type="presParOf" srcId="{7B186262-D881-4219-A0D0-547B98C7DF92}" destId="{3549AB10-0CEC-41DC-A46F-20737B0821CC}" srcOrd="1" destOrd="0" presId="urn:microsoft.com/office/officeart/2005/8/layout/process5"/>
    <dgm:cxn modelId="{1CED5905-3485-400E-867B-5F74A2B4C904}" type="presParOf" srcId="{3549AB10-0CEC-41DC-A46F-20737B0821CC}" destId="{76259A4A-328A-41E4-B02B-D7D00BAD9790}" srcOrd="0" destOrd="0" presId="urn:microsoft.com/office/officeart/2005/8/layout/process5"/>
    <dgm:cxn modelId="{C1430CAF-5676-45FB-848E-3B8218E53B84}" type="presParOf" srcId="{7B186262-D881-4219-A0D0-547B98C7DF92}" destId="{19079DDA-C01F-4FE9-BEF1-83EE68769C37}" srcOrd="2" destOrd="0" presId="urn:microsoft.com/office/officeart/2005/8/layout/process5"/>
    <dgm:cxn modelId="{83619218-45C6-4DD5-ABA6-5C9C36C99D9A}" type="presParOf" srcId="{7B186262-D881-4219-A0D0-547B98C7DF92}" destId="{AD1BC875-A820-4B72-9489-A147687A944A}" srcOrd="3" destOrd="0" presId="urn:microsoft.com/office/officeart/2005/8/layout/process5"/>
    <dgm:cxn modelId="{7F1C9654-2B57-45EB-8F2E-9BB185A13C04}" type="presParOf" srcId="{AD1BC875-A820-4B72-9489-A147687A944A}" destId="{28FE434E-DE23-4297-B13D-A34529F4F859}" srcOrd="0" destOrd="0" presId="urn:microsoft.com/office/officeart/2005/8/layout/process5"/>
    <dgm:cxn modelId="{13DA47FE-218C-4193-9667-AA4E1889ED55}" type="presParOf" srcId="{7B186262-D881-4219-A0D0-547B98C7DF92}" destId="{14AE5727-E858-4995-97C7-854EC0A6FFFB}" srcOrd="4" destOrd="0" presId="urn:microsoft.com/office/officeart/2005/8/layout/process5"/>
    <dgm:cxn modelId="{3BE974D7-ABEC-416A-A510-1A9057441291}" type="presParOf" srcId="{7B186262-D881-4219-A0D0-547B98C7DF92}" destId="{D11CCE71-CB48-4D3F-8340-0DF3EC30A238}" srcOrd="5" destOrd="0" presId="urn:microsoft.com/office/officeart/2005/8/layout/process5"/>
    <dgm:cxn modelId="{6827111B-8D6F-429F-BBE5-33DC6B1052A1}" type="presParOf" srcId="{D11CCE71-CB48-4D3F-8340-0DF3EC30A238}" destId="{AB1A17E9-2B08-48F5-99E7-5B4E434F8EC8}" srcOrd="0" destOrd="0" presId="urn:microsoft.com/office/officeart/2005/8/layout/process5"/>
    <dgm:cxn modelId="{8528D1FF-398A-4917-A5D1-C42D2B46169B}" type="presParOf" srcId="{7B186262-D881-4219-A0D0-547B98C7DF92}" destId="{207CC1CF-2826-450C-98A0-501A6DF0FFE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F3C4B-453F-4F7A-A9D4-CBA54C2B223B}">
      <dsp:nvSpPr>
        <dsp:cNvPr id="0" name=""/>
        <dsp:cNvSpPr/>
      </dsp:nvSpPr>
      <dsp:spPr>
        <a:xfrm>
          <a:off x="720073" y="0"/>
          <a:ext cx="7558608" cy="417646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B4680-90AA-4950-8B19-970FE17BE4B5}">
      <dsp:nvSpPr>
        <dsp:cNvPr id="0" name=""/>
        <dsp:cNvSpPr/>
      </dsp:nvSpPr>
      <dsp:spPr>
        <a:xfrm>
          <a:off x="5836" y="1368151"/>
          <a:ext cx="1807044" cy="1517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1.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Priority Axis</a:t>
          </a:r>
          <a:endParaRPr lang="en-US" sz="2500" b="1" kern="1200" noProof="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79892" y="1442207"/>
        <a:ext cx="1658932" cy="1368930"/>
      </dsp:txXfrm>
    </dsp:sp>
    <dsp:sp modelId="{D85A8CA1-38D0-43D3-8975-462F71479C39}">
      <dsp:nvSpPr>
        <dsp:cNvPr id="0" name=""/>
        <dsp:cNvSpPr/>
      </dsp:nvSpPr>
      <dsp:spPr>
        <a:xfrm>
          <a:off x="2046048" y="1368151"/>
          <a:ext cx="2131138" cy="1517042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2. Thematic Objectives</a:t>
          </a:r>
          <a:endParaRPr lang="en-US" sz="2600" b="1" kern="1200" noProof="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2120104" y="1442207"/>
        <a:ext cx="1983026" cy="1368930"/>
      </dsp:txXfrm>
    </dsp:sp>
    <dsp:sp modelId="{AA149C46-16F7-41E9-95B0-7824FF7AC7F1}">
      <dsp:nvSpPr>
        <dsp:cNvPr id="0" name=""/>
        <dsp:cNvSpPr/>
      </dsp:nvSpPr>
      <dsp:spPr>
        <a:xfrm>
          <a:off x="4330216" y="1368159"/>
          <a:ext cx="2159201" cy="151629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3.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Investment Priorities</a:t>
          </a:r>
          <a:endParaRPr lang="en-US" sz="2600" b="1" kern="1200" noProof="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4404235" y="1442178"/>
        <a:ext cx="2011163" cy="1368252"/>
      </dsp:txXfrm>
    </dsp:sp>
    <dsp:sp modelId="{09E9B42A-1BA2-4EFE-806C-7339591AA6E0}">
      <dsp:nvSpPr>
        <dsp:cNvPr id="0" name=""/>
        <dsp:cNvSpPr/>
      </dsp:nvSpPr>
      <dsp:spPr>
        <a:xfrm>
          <a:off x="6624737" y="1368151"/>
          <a:ext cx="2083920" cy="1517042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4.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noProof="0" dirty="0" smtClean="0">
              <a:solidFill>
                <a:schemeClr val="bg2">
                  <a:lumMod val="10000"/>
                </a:schemeClr>
              </a:solidFill>
              <a:latin typeface="+mj-lt"/>
            </a:rPr>
            <a:t>Specific objectives</a:t>
          </a:r>
          <a:endParaRPr lang="en-US" sz="2700" b="1" kern="1200" noProof="0" dirty="0">
            <a:solidFill>
              <a:schemeClr val="bg2">
                <a:lumMod val="10000"/>
              </a:schemeClr>
            </a:solidFill>
            <a:latin typeface="+mj-lt"/>
          </a:endParaRPr>
        </a:p>
      </dsp:txBody>
      <dsp:txXfrm>
        <a:off x="6698793" y="1442207"/>
        <a:ext cx="1935808" cy="1368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17A1-A37D-4942-A318-C306885F8CA1}">
      <dsp:nvSpPr>
        <dsp:cNvPr id="0" name=""/>
        <dsp:cNvSpPr/>
      </dsp:nvSpPr>
      <dsp:spPr>
        <a:xfrm>
          <a:off x="0" y="161706"/>
          <a:ext cx="8640960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Calibri" pitchFamily="34" charset="0"/>
            </a:rPr>
            <a:t>Each </a:t>
          </a:r>
          <a:r>
            <a:rPr lang="en-US" sz="3300" b="1" kern="1200" dirty="0" smtClean="0">
              <a:latin typeface="Calibri" pitchFamily="34" charset="0"/>
            </a:rPr>
            <a:t>Managing</a:t>
          </a:r>
          <a:r>
            <a:rPr lang="en-US" sz="3300" kern="1200" dirty="0" smtClean="0">
              <a:latin typeface="Calibri" pitchFamily="34" charset="0"/>
            </a:rPr>
            <a:t> </a:t>
          </a:r>
          <a:r>
            <a:rPr lang="en-US" sz="3300" b="1" kern="1200" dirty="0" smtClean="0">
              <a:latin typeface="Calibri" pitchFamily="34" charset="0"/>
            </a:rPr>
            <a:t>Authority</a:t>
          </a:r>
          <a:r>
            <a:rPr lang="en-US" sz="3300" kern="1200" dirty="0" smtClean="0">
              <a:latin typeface="Calibri" pitchFamily="34" charset="0"/>
            </a:rPr>
            <a:t> has to ensure that the system allows:</a:t>
          </a:r>
          <a:endParaRPr lang="es-ES" sz="3300" kern="1200" dirty="0">
            <a:latin typeface="Calibri" pitchFamily="34" charset="0"/>
          </a:endParaRPr>
        </a:p>
      </dsp:txBody>
      <dsp:txXfrm>
        <a:off x="64083" y="225789"/>
        <a:ext cx="8512794" cy="1184574"/>
      </dsp:txXfrm>
    </dsp:sp>
    <dsp:sp modelId="{6F9099C2-0B61-4654-9E23-FF3F67566410}">
      <dsp:nvSpPr>
        <dsp:cNvPr id="0" name=""/>
        <dsp:cNvSpPr/>
      </dsp:nvSpPr>
      <dsp:spPr>
        <a:xfrm>
          <a:off x="0" y="1474446"/>
          <a:ext cx="8640960" cy="3620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Identification of interventions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the interventions co-financed with the ESIF can be identified in the management system as «Blue ITI operations»</a:t>
          </a:r>
          <a:endParaRPr lang="en-US" sz="2600" kern="12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To add new operations 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that may be programmed and implemented during the programming period.</a:t>
          </a:r>
          <a:endParaRPr lang="en-US" sz="2600" kern="12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To monitor and evaluate outputs and results 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gathering information on output, financial and result indicators</a:t>
          </a:r>
          <a:endParaRPr lang="en-US" sz="2600" b="1" kern="12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b="1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Provides the information  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sym typeface="Wingdings"/>
            </a:rPr>
            <a:t></a:t>
          </a:r>
          <a:r>
            <a:rPr lang="en-US" sz="2600" kern="12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rPr>
            <a:t> needed to draft the ITI Annual Report</a:t>
          </a:r>
          <a:endParaRPr lang="es-ES" sz="2600" kern="1200" dirty="0">
            <a:solidFill>
              <a:schemeClr val="accent1">
                <a:lumMod val="75000"/>
              </a:schemeClr>
            </a:solidFill>
            <a:latin typeface="Calibri" pitchFamily="34" charset="0"/>
          </a:endParaRPr>
        </a:p>
      </dsp:txBody>
      <dsp:txXfrm>
        <a:off x="0" y="1474446"/>
        <a:ext cx="8640960" cy="3620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148DC-5ACD-4322-A797-2136414479C4}" type="datetimeFigureOut">
              <a:rPr lang="es-ES" smtClean="0"/>
              <a:pPr/>
              <a:t>27/11/2018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031BB-9627-4170-AECC-6F34CAEED47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66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pPr/>
              <a:t>27/11/2018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254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0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542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58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06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latin typeface="Arial" pitchFamily="34" charset="0"/>
            </a:endParaRPr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CB284B-CD38-429F-B330-91F4D515E169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7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latin typeface="Arial" pitchFamily="34" charset="0"/>
            </a:endParaRPr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CB284B-CD38-429F-B330-91F4D515E169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793C54-2B26-44B3-8C42-50B8E3F4189A}" type="slidenum">
              <a:rPr lang="fr-FR" altLang="en-US" smtClean="0"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49688" y="9378478"/>
            <a:ext cx="2946400" cy="4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4" tIns="47772" rIns="95544" bIns="47772" anchor="b"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41CF7-46DF-4167-B664-6A3CE26C8D52}" type="slidenum">
              <a:rPr lang="fr-FR" altLang="en-US" sz="1300" b="1">
                <a:latin typeface="Arial" pitchFamily="34" charset="0"/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23</a:t>
            </a:fld>
            <a:endParaRPr lang="fr-FR" altLang="en-US" sz="1300" b="1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8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0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0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7393B-344D-405A-A6DE-325EA5DAB38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0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latin typeface="Arial" pitchFamily="34" charset="0"/>
            </a:endParaRPr>
          </a:p>
        </p:txBody>
      </p:sp>
      <p:sp>
        <p:nvSpPr>
          <p:cNvPr id="1085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6DAA97-3F99-422D-95A4-D79EF9447381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7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 smtClean="0">
              <a:latin typeface="Arial" pitchFamily="34" charset="0"/>
            </a:endParaRPr>
          </a:p>
        </p:txBody>
      </p:sp>
      <p:sp>
        <p:nvSpPr>
          <p:cNvPr id="1095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EC0CB4A-150A-47DB-910A-3922F8D9C152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53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latin typeface="Arial" pitchFamily="34" charset="0"/>
            </a:endParaRPr>
          </a:p>
        </p:txBody>
      </p:sp>
      <p:sp>
        <p:nvSpPr>
          <p:cNvPr id="1105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DCB284B-CD38-429F-B330-91F4D515E169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9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2864" y="9376900"/>
            <a:ext cx="294322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00" tIns="45751" rIns="91500" bIns="45751" anchor="b"/>
          <a:lstStyle/>
          <a:p>
            <a:pPr algn="r"/>
            <a:fld id="{2820042B-3D2E-47BE-9A4B-DF73FFF92A7D}" type="slidenum">
              <a:rPr lang="es-ES" sz="1200">
                <a:latin typeface="Calibri" pitchFamily="34" charset="0"/>
              </a:rPr>
              <a:pPr algn="r"/>
              <a:t>11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3450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4 Marcador de notas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7134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smtClean="0">
              <a:latin typeface="Arial" pitchFamily="34" charset="0"/>
            </a:endParaRPr>
          </a:p>
        </p:txBody>
      </p:sp>
      <p:sp>
        <p:nvSpPr>
          <p:cNvPr id="1116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45A55F-70D2-4484-AD84-F4DB46A73B68}" type="slidenum">
              <a:rPr lang="es-E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 alt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7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3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3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81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02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01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2A6023-3CDA-4B75-8116-E054310FB2A5}" type="datetimeFigureOut">
              <a:rPr lang="es-ES" smtClean="0">
                <a:solidFill>
                  <a:prstClr val="black"/>
                </a:solidFill>
              </a:rPr>
              <a:pPr/>
              <a:t>27/11/2018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D940-2A16-46D6-B239-F5793B2E34FA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68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0350" y="66675"/>
            <a:ext cx="7731125" cy="803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292100" y="1066800"/>
            <a:ext cx="8559800" cy="49403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781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" y="72845"/>
            <a:ext cx="2043137" cy="546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7" y="6255855"/>
            <a:ext cx="669070" cy="519713"/>
          </a:xfrm>
          <a:prstGeom prst="rect">
            <a:avLst/>
          </a:prstGeom>
          <a:effectLst>
            <a:glow rad="114300">
              <a:schemeClr val="bg1">
                <a:alpha val="81000"/>
              </a:schemeClr>
            </a:glow>
          </a:effectLst>
        </p:spPr>
      </p:pic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40" y="72846"/>
            <a:ext cx="661827" cy="5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" name="2 Imag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7" y="6255855"/>
            <a:ext cx="669070" cy="519713"/>
          </a:xfrm>
          <a:prstGeom prst="rect">
            <a:avLst/>
          </a:prstGeom>
          <a:effectLst>
            <a:glow rad="114300">
              <a:schemeClr val="bg1">
                <a:alpha val="81000"/>
              </a:schemeClr>
            </a:glow>
          </a:effectLst>
        </p:spPr>
      </p:pic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2845"/>
            <a:ext cx="977575" cy="8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272" y="99041"/>
            <a:ext cx="20193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acionterritorial@sepg.minhap.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frm=1&amp;source=images&amp;cd=&amp;cad=rja&amp;uact=8&amp;ved=0CAcQjRw&amp;url=http://www.eutrio.be/national-territorial-cohesion-contact-points-seminar&amp;ei=xlgMVbvAFYyrUZjeg7AF&amp;bvm=bv.88528373,d.d24&amp;psig=AFQjCNGgC0iFYhne7FF6Cu8k0R7O45eRMw&amp;ust=142695891426232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07" y="862718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115616" y="4869160"/>
            <a:ext cx="727164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SPANISH ACTIONS TO IMPLEMENT THE ATLANTIC STRATEY: </a:t>
            </a:r>
          </a:p>
          <a:p>
            <a:pPr algn="ctr"/>
            <a:endParaRPr lang="es-ES" sz="9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BLUE ITI FOR THE ESI FUNDS</a:t>
            </a:r>
          </a:p>
          <a:p>
            <a:pPr algn="ctr"/>
            <a:endParaRPr lang="es-E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Brussels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28th </a:t>
            </a:r>
            <a:r>
              <a:rPr lang="es-E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november</a:t>
            </a:r>
            <a:r>
              <a:rPr lang="es-E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2018</a:t>
            </a:r>
          </a:p>
          <a:p>
            <a:pPr algn="ctr"/>
            <a:endParaRPr lang="es-E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1400" b="1" i="1" dirty="0" smtClean="0">
                <a:solidFill>
                  <a:schemeClr val="tx2"/>
                </a:solidFill>
                <a:latin typeface="+mj-lt"/>
              </a:rPr>
              <a:t>General Directorate of EU Funds</a:t>
            </a:r>
          </a:p>
          <a:p>
            <a:pPr algn="r"/>
            <a:r>
              <a:rPr lang="en-US" sz="1400" b="1" i="1" dirty="0" smtClean="0">
                <a:solidFill>
                  <a:schemeClr val="tx2"/>
                </a:solidFill>
                <a:latin typeface="+mj-lt"/>
              </a:rPr>
              <a:t>Ministry of Finance </a:t>
            </a:r>
            <a:endParaRPr lang="en-US" sz="1400" b="1" i="1" dirty="0">
              <a:solidFill>
                <a:schemeClr val="tx2"/>
              </a:solidFill>
              <a:latin typeface="+mj-lt"/>
            </a:endParaRPr>
          </a:p>
          <a:p>
            <a:pPr algn="r"/>
            <a:r>
              <a:rPr lang="en-US" sz="1400" b="1" i="1" dirty="0" smtClean="0">
                <a:solidFill>
                  <a:schemeClr val="tx2"/>
                </a:solidFill>
                <a:latin typeface="+mj-lt"/>
              </a:rPr>
              <a:t>Spain</a:t>
            </a:r>
            <a:endParaRPr lang="en-US" sz="20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55776" y="188640"/>
            <a:ext cx="5113337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OBJECTIVES</a:t>
            </a: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7711" y="1096582"/>
            <a:ext cx="871410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 the blue economy in the Atlantic regions of Spain through the ESI Funds (mainly ERDF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EMFF), in line with what it is defined in the Atlantic Strategy and its Action Plan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additionally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defRPr/>
            </a:pP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Foster blue growth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 Spain applying a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cross-cutting approach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combining Funds and efforts from different Administrations and Programs.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increase the visibility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the Atlantic Strategy, supported with the ESI Funds.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 allow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monitoring of progress and results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achieved.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105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Contribute to 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leverage private investment </a:t>
            </a:r>
            <a:r>
              <a:rPr lang="en-US" sz="2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towards the blue economy and revitalize the coastal regions of the Atlantic Ocean.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08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FF7EBCC3-76FE-47BD-B7A8-3E537C9ADC59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46236" y="1052736"/>
            <a:ext cx="8174236" cy="1656184"/>
          </a:xfrm>
          <a:prstGeom prst="roundRect">
            <a:avLst/>
          </a:prstGeom>
          <a:noFill/>
          <a:ln w="412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99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número de diapositiva"/>
          <p:cNvSpPr txBox="1">
            <a:spLocks noGrp="1"/>
          </p:cNvSpPr>
          <p:nvPr/>
        </p:nvSpPr>
        <p:spPr bwMode="auto">
          <a:xfrm>
            <a:off x="8374063" y="6553200"/>
            <a:ext cx="769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55B1DB-EE3A-4A94-9F11-C86A87BED8F4}" type="slidenum">
              <a:rPr lang="es-ES" sz="900">
                <a:latin typeface="Comic Sans MS" pitchFamily="66" charset="0"/>
              </a:rPr>
              <a:pPr algn="r"/>
              <a:t>11</a:t>
            </a:fld>
            <a:endParaRPr lang="es-ES" sz="900">
              <a:latin typeface="Comic Sans MS" pitchFamily="66" charset="0"/>
            </a:endParaRPr>
          </a:p>
        </p:txBody>
      </p:sp>
      <p:sp>
        <p:nvSpPr>
          <p:cNvPr id="10245" name="3 Marcador de número de diapositiva"/>
          <p:cNvSpPr txBox="1">
            <a:spLocks noGrp="1"/>
          </p:cNvSpPr>
          <p:nvPr/>
        </p:nvSpPr>
        <p:spPr bwMode="auto">
          <a:xfrm>
            <a:off x="8374063" y="6553200"/>
            <a:ext cx="7699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F265E64-B372-46B2-9688-2F22F336D700}" type="slidenum">
              <a:rPr lang="es-ES" sz="900">
                <a:solidFill>
                  <a:srgbClr val="000000"/>
                </a:solidFill>
                <a:latin typeface="Comic Sans MS" pitchFamily="66" charset="0"/>
              </a:rPr>
              <a:pPr algn="r"/>
              <a:t>11</a:t>
            </a:fld>
            <a:endParaRPr lang="es-ES" sz="90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524000" y="3270250"/>
          <a:ext cx="6096000" cy="318118"/>
        </p:xfrm>
        <a:graphic>
          <a:graphicData uri="http://schemas.openxmlformats.org/drawingml/2006/table">
            <a:tbl>
              <a:tblPr/>
              <a:tblGrid>
                <a:gridCol w="2979769"/>
                <a:gridCol w="3116231"/>
              </a:tblGrid>
              <a:tr h="159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70" marR="650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70" marR="650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059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endParaRPr lang="es-ES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070" marR="650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KG000306\AppData\Local\Microsoft\Windows\Temporary Internet Files\Content.Outlook\VYFFQDOM\españa regiones atlantica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119" y="985301"/>
            <a:ext cx="5594421" cy="45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44942"/>
            <a:ext cx="3168352" cy="4477937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555776" y="188640"/>
            <a:ext cx="5113337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TERRITORIAL SCOPE</a:t>
            </a: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566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627015" y="134938"/>
            <a:ext cx="5113337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FUNDS AND OPS</a:t>
            </a: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107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AADC0546-67F5-44AA-980E-7F307D66D288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49413"/>
              </p:ext>
            </p:extLst>
          </p:nvPr>
        </p:nvGraphicFramePr>
        <p:xfrm>
          <a:off x="899593" y="1268413"/>
          <a:ext cx="7128791" cy="4766177"/>
        </p:xfrm>
        <a:graphic>
          <a:graphicData uri="http://schemas.openxmlformats.org/drawingml/2006/table">
            <a:tbl>
              <a:tblPr/>
              <a:tblGrid>
                <a:gridCol w="2160632"/>
                <a:gridCol w="4968159"/>
              </a:tblGrid>
              <a:tr h="6970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FUND</a:t>
                      </a:r>
                      <a:endParaRPr lang="en-US" sz="40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OPERATIONAL PROGRAM</a:t>
                      </a:r>
                      <a:endParaRPr lang="en-US" sz="40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37569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1" noProof="0" dirty="0" smtClean="0">
                          <a:solidFill>
                            <a:srgbClr val="FF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ERDF</a:t>
                      </a:r>
                      <a:endParaRPr lang="en-US" sz="2800" noProof="0" dirty="0">
                        <a:solidFill>
                          <a:srgbClr val="FF66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Regional OPs:</a:t>
                      </a:r>
                      <a:r>
                        <a:rPr lang="en-US" sz="28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 Galicia, Asturias, Cantabria, País Vasco, Canarias, Andalucía</a:t>
                      </a:r>
                      <a:endParaRPr lang="en-US" sz="3600" noProof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National OPs: </a:t>
                      </a:r>
                      <a:r>
                        <a:rPr lang="en-US" sz="28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Smart Growth</a:t>
                      </a:r>
                      <a:r>
                        <a:rPr lang="en-US" sz="2800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, Sustainable Growth</a:t>
                      </a:r>
                      <a:endParaRPr lang="en-US" sz="36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791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600" b="1" noProof="0" dirty="0" smtClean="0">
                          <a:solidFill>
                            <a:srgbClr val="FF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ERDF-ETC</a:t>
                      </a:r>
                      <a:endParaRPr lang="en-US" sz="2800" noProof="0" dirty="0">
                        <a:solidFill>
                          <a:srgbClr val="FF66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All </a:t>
                      </a:r>
                      <a:endParaRPr lang="en-US" sz="36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29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1" noProof="0" dirty="0" smtClean="0">
                          <a:solidFill>
                            <a:srgbClr val="FF66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Arial"/>
                        </a:rPr>
                        <a:t>EMFF</a:t>
                      </a:r>
                      <a:endParaRPr lang="en-US" sz="3200" noProof="0" dirty="0">
                        <a:solidFill>
                          <a:srgbClr val="FF66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Arial"/>
                        </a:rPr>
                        <a:t>National OP</a:t>
                      </a:r>
                      <a:endParaRPr lang="en-US" sz="3600" noProof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31" marR="685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66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5536" y="980728"/>
          <a:ext cx="82192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843808" y="116632"/>
            <a:ext cx="4608512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endParaRPr lang="es-ES" sz="1600" dirty="0" smtClean="0"/>
          </a:p>
          <a:p>
            <a:pPr algn="ctr">
              <a:defRPr/>
            </a:pPr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</a:rPr>
              <a:t>PRIORITIES AND OBJECTIVES IN THE ACTION PLAN</a:t>
            </a:r>
          </a:p>
        </p:txBody>
      </p:sp>
    </p:spTree>
    <p:extLst>
      <p:ext uri="{BB962C8B-B14F-4D97-AF65-F5344CB8AC3E}">
        <p14:creationId xmlns:p14="http://schemas.microsoft.com/office/powerpoint/2010/main" val="281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82514"/>
            <a:ext cx="8928100" cy="30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483768" y="420465"/>
            <a:ext cx="5113337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CROSS CHECK</a:t>
            </a:r>
          </a:p>
          <a:p>
            <a:pPr fontAlgn="auto"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ERDF SPECIFIC OBECTIVES – ATLANTIC OBJECTIVES</a:t>
            </a: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44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452438" eaLnBrk="1" fontAlgn="auto" hangingPunct="1">
              <a:lnSpc>
                <a:spcPct val="150000"/>
              </a:lnSpc>
              <a:spcAft>
                <a:spcPts val="0"/>
              </a:spcAft>
              <a:buSzPct val="200000"/>
              <a:buFont typeface="Wingdings 2"/>
              <a:buChar char=""/>
              <a:defRPr/>
            </a:pPr>
            <a:r>
              <a:rPr lang="es-ES" sz="40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GOVERNANCE</a:t>
            </a:r>
            <a:endParaRPr lang="es-E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6C38C7-B36B-4585-A663-BF6063F84639}" type="slidenum">
              <a:rPr lang="es-ES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4256515"/>
              </p:ext>
            </p:extLst>
          </p:nvPr>
        </p:nvGraphicFramePr>
        <p:xfrm>
          <a:off x="395536" y="1124744"/>
          <a:ext cx="82192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051447" y="332656"/>
            <a:ext cx="6264969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endParaRPr lang="es-ES" sz="1800" dirty="0" smtClean="0"/>
          </a:p>
          <a:p>
            <a:pPr algn="ctr">
              <a:defRPr/>
            </a:pP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GOVERNANCE STRUCTURE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15669" y="3467500"/>
            <a:ext cx="219002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/>
                </a:solidFill>
                <a:latin typeface="+mj-lt"/>
              </a:rPr>
              <a:t>MANAGEMENT</a:t>
            </a:r>
          </a:p>
          <a:p>
            <a:pPr algn="ctr"/>
            <a:r>
              <a:rPr lang="es-ES" sz="2100" b="1" dirty="0" smtClean="0">
                <a:solidFill>
                  <a:schemeClr val="bg1"/>
                </a:solidFill>
                <a:latin typeface="+mj-lt"/>
              </a:rPr>
              <a:t>AUTHORITY </a:t>
            </a:r>
          </a:p>
          <a:p>
            <a:pPr algn="ctr"/>
            <a:r>
              <a:rPr lang="es-ES" sz="2100" b="1" dirty="0" smtClean="0">
                <a:solidFill>
                  <a:schemeClr val="bg1"/>
                </a:solidFill>
                <a:latin typeface="+mj-lt"/>
              </a:rPr>
              <a:t>OF ERDF FUND</a:t>
            </a:r>
            <a:endParaRPr lang="es-ES" sz="21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5976664" y="1556792"/>
            <a:ext cx="3203848" cy="2160240"/>
            <a:chOff x="4561182" y="495009"/>
            <a:chExt cx="4688382" cy="2160240"/>
          </a:xfrm>
        </p:grpSpPr>
        <p:sp>
          <p:nvSpPr>
            <p:cNvPr id="8" name="7 Rectángulo"/>
            <p:cNvSpPr/>
            <p:nvPr/>
          </p:nvSpPr>
          <p:spPr>
            <a:xfrm>
              <a:off x="4561182" y="495009"/>
              <a:ext cx="4372261" cy="18637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877303" y="791469"/>
              <a:ext cx="4372261" cy="18637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Presidency</a:t>
              </a: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: MA ERDF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Members</a:t>
              </a: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: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pPr marL="342900" lvl="2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MA of ERDF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pPr marL="342900" lvl="2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MA of EMFF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pPr marL="342900" lvl="2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MA of ETC programs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pPr marL="342900" lvl="2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IB of ERDF regional OPs</a:t>
              </a:r>
            </a:p>
            <a:p>
              <a:pPr marL="182563" lvl="2" indent="-182563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Others</a:t>
              </a:r>
            </a:p>
            <a:p>
              <a:pPr marL="342900" lvl="2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DG </a:t>
              </a:r>
              <a:r>
                <a:rPr lang="en-US" sz="2000" kern="1200" dirty="0" err="1" smtClean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Regio</a:t>
              </a:r>
              <a:endParaRPr lang="en-US" sz="2000" kern="1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9 Abrir llave"/>
          <p:cNvSpPr/>
          <p:nvPr/>
        </p:nvSpPr>
        <p:spPr>
          <a:xfrm>
            <a:off x="5887394" y="1336135"/>
            <a:ext cx="432048" cy="2880320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16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95536" y="1124744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195736" y="188640"/>
            <a:ext cx="6120680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555776" y="188640"/>
            <a:ext cx="4968825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endParaRPr lang="es-ES" sz="2800" dirty="0" smtClean="0"/>
          </a:p>
          <a:p>
            <a:pPr algn="ctr">
              <a:defRPr/>
            </a:pP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SOFTWARE: FONDOS 2020. INTERVENTIONS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1110537"/>
              </p:ext>
            </p:extLst>
          </p:nvPr>
        </p:nvGraphicFramePr>
        <p:xfrm>
          <a:off x="395536" y="1295163"/>
          <a:ext cx="8568952" cy="523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35896" y="206084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+mj-lt"/>
              </a:rPr>
              <a:t>YES</a:t>
            </a:r>
            <a:endParaRPr lang="es-E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00192" y="358653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+mj-lt"/>
              </a:rPr>
              <a:t>YES</a:t>
            </a:r>
            <a:endParaRPr lang="es-E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CuadroTexto 5"/>
          <p:cNvSpPr txBox="1"/>
          <p:nvPr/>
        </p:nvSpPr>
        <p:spPr>
          <a:xfrm>
            <a:off x="4016680" y="50555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+mj-lt"/>
              </a:rPr>
              <a:t>YES</a:t>
            </a:r>
            <a:endParaRPr lang="es-E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7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452438" eaLnBrk="1" fontAlgn="auto" hangingPunct="1">
              <a:lnSpc>
                <a:spcPct val="150000"/>
              </a:lnSpc>
              <a:spcAft>
                <a:spcPts val="0"/>
              </a:spcAft>
              <a:buSzPct val="200000"/>
              <a:buFont typeface="Wingdings 2"/>
              <a:buChar char=""/>
              <a:defRPr/>
            </a:pPr>
            <a:r>
              <a:rPr lang="es-ES" sz="40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PROGRAMMING &amp; IMPLEMENTATION</a:t>
            </a:r>
            <a:endParaRPr lang="es-E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6C38C7-B36B-4585-A663-BF6063F84639}" type="slidenum">
              <a:rPr lang="es-E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647448"/>
            <a:ext cx="7344816" cy="4517856"/>
          </a:xfr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438" indent="-452438" eaLnBrk="1" fontAlgn="auto" hangingPunct="1">
              <a:lnSpc>
                <a:spcPct val="150000"/>
              </a:lnSpc>
              <a:spcAft>
                <a:spcPts val="0"/>
              </a:spcAft>
              <a:buSzPct val="200000"/>
              <a:buFont typeface="Wingdings 2"/>
              <a:buChar char=""/>
              <a:defRPr/>
            </a:pP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ESI FUNDS IN SPAIN</a:t>
            </a:r>
          </a:p>
          <a:p>
            <a:pPr marL="452438" indent="-452438" eaLnBrk="1" fontAlgn="auto" hangingPunct="1">
              <a:lnSpc>
                <a:spcPct val="150000"/>
              </a:lnSpc>
              <a:spcAft>
                <a:spcPts val="0"/>
              </a:spcAft>
              <a:buSzPct val="200000"/>
              <a:buFont typeface="Wingdings 2"/>
              <a:buChar char=""/>
              <a:defRPr/>
            </a:pP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THE BLUE GROWTH AND THE ATLANTIC STRATEGY</a:t>
            </a:r>
          </a:p>
          <a:p>
            <a:pPr marL="452438" indent="-452438">
              <a:lnSpc>
                <a:spcPct val="150000"/>
              </a:lnSpc>
              <a:buSzPct val="200000"/>
              <a:defRPr/>
            </a:pP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THE «BLUE </a:t>
            </a:r>
            <a:r>
              <a:rPr lang="en-US" sz="280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iti</a:t>
            </a: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»</a:t>
            </a:r>
          </a:p>
          <a:p>
            <a:pPr marL="452438" indent="-452438">
              <a:lnSpc>
                <a:spcPct val="150000"/>
              </a:lnSpc>
              <a:buSzPct val="200000"/>
              <a:defRPr/>
            </a:pP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GOVERNANCE</a:t>
            </a:r>
          </a:p>
          <a:p>
            <a:pPr marL="452438" indent="-452438">
              <a:lnSpc>
                <a:spcPct val="150000"/>
              </a:lnSpc>
              <a:buSzPct val="200000"/>
              <a:defRPr/>
            </a:pP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IMPLEMENTATION</a:t>
            </a:r>
            <a:endParaRPr lang="en-US" sz="28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6C38C7-B36B-4585-A663-BF6063F84639}" type="slidenum">
              <a:rPr lang="es-ES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040" y="1052736"/>
            <a:ext cx="8640960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Programmed (2014-2020):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934 millions EUR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(ERDF/EMFF aid) 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Committed* (at 31/12/2017): 885 millions EUR (89% ERDF, 6% ETC, 5% EMFF) 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Paid, not certified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(at 31/12/2017): 130 millions EUR </a:t>
            </a:r>
          </a:p>
          <a:p>
            <a:pPr marL="0" indent="0">
              <a:lnSpc>
                <a:spcPct val="120000"/>
              </a:lnSpc>
              <a:buClr>
                <a:srgbClr val="FF6600"/>
              </a:buClr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195736" y="188640"/>
            <a:ext cx="6120680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800" cap="all" dirty="0" smtClean="0">
                <a:solidFill>
                  <a:srgbClr val="0F6FC6">
                    <a:lumMod val="75000"/>
                  </a:srgbClr>
                </a:solidFill>
              </a:rPr>
              <a:t>PROGRAMMING &amp; IMPLEMENTATION</a:t>
            </a:r>
            <a:endParaRPr lang="es-ES" sz="2800" cap="all" dirty="0">
              <a:solidFill>
                <a:srgbClr val="0F6FC6">
                  <a:lumMod val="75000"/>
                </a:srgb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75159"/>
            <a:ext cx="6048672" cy="42559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996698" y="2390254"/>
            <a:ext cx="56797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ERDF/EMFF </a:t>
            </a:r>
            <a:r>
              <a:rPr lang="es-ES" sz="1400" b="1" dirty="0" err="1" smtClean="0"/>
              <a:t>programmed</a:t>
            </a:r>
            <a:r>
              <a:rPr lang="es-ES" sz="1400" b="1" dirty="0" smtClean="0"/>
              <a:t> (2014-2020) and </a:t>
            </a:r>
          </a:p>
          <a:p>
            <a:pPr algn="ctr"/>
            <a:r>
              <a:rPr lang="es-ES" sz="1400" b="1" dirty="0" err="1" smtClean="0"/>
              <a:t>committed</a:t>
            </a:r>
            <a:r>
              <a:rPr lang="es-ES" sz="1400" b="1" dirty="0" smtClean="0"/>
              <a:t> (31/12/2017)</a:t>
            </a:r>
            <a:endParaRPr lang="es-ES" sz="1400" b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540918"/>
              </p:ext>
            </p:extLst>
          </p:nvPr>
        </p:nvGraphicFramePr>
        <p:xfrm>
          <a:off x="-612576" y="2780928"/>
          <a:ext cx="4320480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5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483768" y="276449"/>
            <a:ext cx="5443388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INTERVENTIONS</a:t>
            </a:r>
            <a:endParaRPr lang="es-ES_tradnl" sz="32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196752"/>
            <a:ext cx="8496944" cy="754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R&amp;D&amp;innovation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R&amp;D infrastructures in Atlantic regions. R&amp;D projects in marine or maritime fields.</a:t>
            </a:r>
          </a:p>
          <a:p>
            <a:pPr algn="just">
              <a:buClr>
                <a:srgbClr val="FF6600"/>
              </a:buClr>
              <a:buSzPct val="150000"/>
              <a:defRPr/>
            </a:pPr>
            <a:endParaRPr lang="en-US" sz="2000" dirty="0" smtClean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457200" indent="-457200" algn="just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SMEs</a:t>
            </a:r>
            <a:r>
              <a:rPr lang="en-US" sz="20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projects to support SMEs in the following sectors:</a:t>
            </a:r>
          </a:p>
          <a:p>
            <a:pPr marL="914400" lvl="1" indent="-457200" algn="just">
              <a:buClr>
                <a:srgbClr val="FF66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marine sport, marinas and nautical leisure activities;</a:t>
            </a:r>
          </a:p>
          <a:p>
            <a:pPr marL="914400" lvl="1" indent="-457200" algn="just">
              <a:buClr>
                <a:srgbClr val="FF66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port services, cruise passengers;</a:t>
            </a:r>
          </a:p>
          <a:p>
            <a:pPr marL="914400" lvl="1" indent="-457200" algn="just">
              <a:buClr>
                <a:srgbClr val="FF66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Tourist, cultural and natural attractions of the Atlantic seaboard; </a:t>
            </a:r>
          </a:p>
          <a:p>
            <a:pPr marL="457200" lvl="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Low carbon economy: </a:t>
            </a:r>
          </a:p>
          <a:p>
            <a:pPr marL="914400" lvl="1" indent="-457200" algn="just">
              <a:buClr>
                <a:srgbClr val="FF66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Renewables in the Canary Islands. </a:t>
            </a:r>
          </a:p>
          <a:p>
            <a:pPr marL="914400" lvl="1" indent="-457200" algn="just">
              <a:buClr>
                <a:srgbClr val="FF6600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R&amp;D in the field of renewable energies.</a:t>
            </a:r>
          </a:p>
          <a:p>
            <a:pPr marL="457200" lvl="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F6FC6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Risk management and climate change</a:t>
            </a:r>
            <a:r>
              <a:rPr lang="en-US" sz="2000" b="1" dirty="0">
                <a:solidFill>
                  <a:srgbClr val="FF5050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risk management projects, actions to address climate change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Natural resources and environment</a:t>
            </a:r>
            <a:r>
              <a:rPr lang="en-US" sz="2000" b="1" dirty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natural, cultural and touristic heritage projects. Urban projects. Water treatment projects.</a:t>
            </a:r>
          </a:p>
          <a:p>
            <a:pPr marL="457200" lvl="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000" b="1" dirty="0">
              <a:solidFill>
                <a:srgbClr val="0F6FC6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457200" lvl="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Sustainable transport</a:t>
            </a:r>
            <a:r>
              <a:rPr lang="en-US" sz="2000" b="1" dirty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projects on ports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marL="914400" lvl="1" indent="-457200" algn="just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50000"/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08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FF7EBCC3-76FE-47BD-B7A8-3E537C9ADC59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82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440980" y="204441"/>
            <a:ext cx="5443388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>
              <a:defRPr/>
            </a:pPr>
            <a:r>
              <a:rPr lang="es-ES_tradnl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CONCLUSIONS</a:t>
            </a:r>
            <a:endParaRPr lang="es-ES_tradnl"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340768"/>
            <a:ext cx="871410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Funds and the Programs are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sectoral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… but problems/challenges aren’t.</a:t>
            </a: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 ITI allows MAs to implement actions from an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integrated perspective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Spain has already programmed more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than 900 Million EUR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the ESI Funds in projects related to the Blue Growth and the Atlantic Strategy</a:t>
            </a: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rgbClr val="FF6600"/>
                </a:solidFill>
                <a:latin typeface="+mj-lt"/>
              </a:rPr>
              <a:t>The Blue ITI will allow us to </a:t>
            </a:r>
            <a:r>
              <a:rPr lang="en-US" sz="2800" i="1" dirty="0" err="1" smtClean="0">
                <a:solidFill>
                  <a:srgbClr val="FF6600"/>
                </a:solidFill>
                <a:latin typeface="+mj-lt"/>
              </a:rPr>
              <a:t>to</a:t>
            </a:r>
            <a:r>
              <a:rPr lang="en-US" sz="2800" i="1" dirty="0" smtClean="0">
                <a:solidFill>
                  <a:srgbClr val="FF6600"/>
                </a:solidFill>
                <a:latin typeface="+mj-lt"/>
              </a:rPr>
              <a:t> deliver on its full potential.</a:t>
            </a: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08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FF7EBCC3-76FE-47BD-B7A8-3E537C9ADC59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76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CDDA89B3-89F3-44C2-A1D8-D30A4F8F49AA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950" y="2708275"/>
            <a:ext cx="5543550" cy="930275"/>
          </a:xfrm>
          <a:prstGeom prst="rect">
            <a:avLst/>
          </a:prstGeom>
          <a:noFill/>
          <a:ln>
            <a:noFill/>
          </a:ln>
          <a:effectLst>
            <a:prstShdw prst="shdw17" dist="99190" dir="8411666">
              <a:schemeClr val="bg2"/>
            </a:prstShdw>
          </a:effectLst>
          <a:extLst/>
        </p:spPr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3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Thank</a:t>
            </a:r>
            <a:r>
              <a:rPr lang="es-ES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3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you</a:t>
            </a:r>
            <a:endParaRPr lang="es-ES" sz="3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hlinkClick r:id="rId3"/>
              </a:rPr>
              <a:t>programacionterritorial@sepg.hacienda.gob.es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24350" y="5980113"/>
            <a:ext cx="4421188" cy="4619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rgbClr val="0244A6">
                <a:alpha val="50000"/>
              </a:srgbClr>
            </a:outerShdw>
          </a:effectLst>
          <a:ex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www.dgfc.sepg.hacienda.gob.es</a:t>
            </a:r>
            <a:endParaRPr lang="es-ES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3" name="Picture 9" descr="C:\Users\KG000141\Desktop\mapas y logo nuevo periodo\ESPAÑA 2014-2020RelieveSinFondoNiLeyen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2375"/>
            <a:ext cx="54864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0" descr="EMBLEMAconNOM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8575"/>
            <a:ext cx="10810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62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438" indent="-452438" eaLnBrk="1" fontAlgn="auto" hangingPunct="1">
              <a:lnSpc>
                <a:spcPct val="150000"/>
              </a:lnSpc>
              <a:spcAft>
                <a:spcPts val="0"/>
              </a:spcAft>
              <a:buSzPct val="200000"/>
              <a:buFont typeface="Wingdings 2"/>
              <a:buChar char=""/>
              <a:defRPr/>
            </a:pPr>
            <a:r>
              <a:rPr lang="es-ES" sz="40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ESI FUNDS IN SPAIN.</a:t>
            </a:r>
          </a:p>
          <a:p>
            <a:pPr marL="640080" lvl="2" indent="0">
              <a:lnSpc>
                <a:spcPct val="150000"/>
              </a:lnSpc>
              <a:buSzPct val="200000"/>
              <a:buNone/>
              <a:defRPr/>
            </a:pPr>
            <a:r>
              <a:rPr lang="es-E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2014-2020 PERIOD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6C38C7-B36B-4585-A663-BF6063F84639}" type="slidenum">
              <a:rPr lang="es-ES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350" y="620713"/>
            <a:ext cx="8229600" cy="636587"/>
          </a:xfrm>
        </p:spPr>
        <p:txBody>
          <a:bodyPr lIns="0" tIns="0" rIns="0" bIns="0" anchor="ctr"/>
          <a:lstStyle/>
          <a:p>
            <a:pPr algn="ctr"/>
            <a:r>
              <a:rPr lang="es-ES_tradnl" sz="2800" cap="all" dirty="0" smtClean="0">
                <a:latin typeface="Calibri" panose="020F0502020204030204" pitchFamily="34" charset="0"/>
              </a:rPr>
              <a:t>FINANCIAL ALLOCATION BY FUND</a:t>
            </a:r>
            <a:r>
              <a:rPr lang="es-ES_tradnl" sz="2800" cap="all" dirty="0">
                <a:latin typeface="Calibri" panose="020F0502020204030204" pitchFamily="34" charset="0"/>
              </a:rPr>
              <a:t/>
            </a:r>
            <a:br>
              <a:rPr lang="es-ES_tradnl" sz="2800" cap="all" dirty="0">
                <a:latin typeface="Calibri" panose="020F0502020204030204" pitchFamily="34" charset="0"/>
              </a:rPr>
            </a:br>
            <a:r>
              <a:rPr lang="es-ES_tradnl" sz="2800" cap="all" dirty="0">
                <a:latin typeface="Calibri" panose="020F0502020204030204" pitchFamily="34" charset="0"/>
              </a:rPr>
              <a:t>TOTAL = </a:t>
            </a:r>
            <a:r>
              <a:rPr lang="es-ES_tradnl" sz="2800" cap="all" dirty="0" smtClean="0">
                <a:latin typeface="Calibri" panose="020F0502020204030204" pitchFamily="34" charset="0"/>
              </a:rPr>
              <a:t>38,5 </a:t>
            </a:r>
            <a:r>
              <a:rPr lang="es-ES_tradnl" sz="2800" cap="all" dirty="0" err="1" smtClean="0">
                <a:latin typeface="Calibri" panose="020F0502020204030204" pitchFamily="34" charset="0"/>
              </a:rPr>
              <a:t>bN</a:t>
            </a:r>
            <a:r>
              <a:rPr lang="es-ES_tradnl" sz="2800" cap="all" dirty="0" smtClean="0">
                <a:latin typeface="Calibri" panose="020F0502020204030204" pitchFamily="34" charset="0"/>
              </a:rPr>
              <a:t> eur</a:t>
            </a:r>
            <a:r>
              <a:rPr lang="es-ES_tradnl" sz="2800" cap="all" dirty="0">
                <a:latin typeface="Calibri" panose="020F0502020204030204" pitchFamily="34" charset="0"/>
              </a:rPr>
              <a:t/>
            </a:r>
            <a:br>
              <a:rPr lang="es-ES_tradnl" sz="2800" cap="all" dirty="0">
                <a:latin typeface="Calibri" panose="020F0502020204030204" pitchFamily="34" charset="0"/>
              </a:rPr>
            </a:br>
            <a:r>
              <a:rPr lang="es-ES_tradnl" sz="1800" cap="all" dirty="0" smtClean="0">
                <a:latin typeface="Calibri" panose="020F0502020204030204" pitchFamily="34" charset="0"/>
              </a:rPr>
              <a:t>(</a:t>
            </a:r>
            <a:r>
              <a:rPr lang="es-ES_tradnl" sz="1800" cap="all" dirty="0" err="1" smtClean="0">
                <a:latin typeface="Calibri" panose="020F0502020204030204" pitchFamily="34" charset="0"/>
              </a:rPr>
              <a:t>without</a:t>
            </a:r>
            <a:r>
              <a:rPr lang="es-ES_tradnl" sz="1800" cap="all" dirty="0" smtClean="0">
                <a:latin typeface="Calibri" panose="020F0502020204030204" pitchFamily="34" charset="0"/>
              </a:rPr>
              <a:t> </a:t>
            </a:r>
            <a:r>
              <a:rPr lang="es-ES_tradnl" sz="1800" cap="all" dirty="0" err="1" smtClean="0">
                <a:latin typeface="Calibri" panose="020F0502020204030204" pitchFamily="34" charset="0"/>
              </a:rPr>
              <a:t>yei</a:t>
            </a:r>
            <a:r>
              <a:rPr lang="es-ES_tradnl" sz="1800" cap="all" dirty="0" smtClean="0">
                <a:latin typeface="Calibri" panose="020F0502020204030204" pitchFamily="34" charset="0"/>
              </a:rPr>
              <a:t> and </a:t>
            </a:r>
            <a:r>
              <a:rPr lang="es-ES_tradnl" sz="1800" cap="all" dirty="0" err="1" smtClean="0">
                <a:latin typeface="Calibri" panose="020F0502020204030204" pitchFamily="34" charset="0"/>
              </a:rPr>
              <a:t>etc</a:t>
            </a:r>
            <a:r>
              <a:rPr lang="es-ES_tradnl" sz="1800" cap="all" dirty="0" smtClean="0">
                <a:latin typeface="Calibri" panose="020F0502020204030204" pitchFamily="34" charset="0"/>
              </a:rPr>
              <a:t>)</a:t>
            </a:r>
            <a:r>
              <a:rPr lang="es-ES_tradnl" sz="2800" cap="all" dirty="0">
                <a:latin typeface="Calibri" panose="020F0502020204030204" pitchFamily="34" charset="0"/>
              </a:rPr>
              <a:t/>
            </a:r>
            <a:br>
              <a:rPr lang="es-ES_tradnl" sz="2800" cap="all" dirty="0">
                <a:latin typeface="Calibri" panose="020F0502020204030204" pitchFamily="34" charset="0"/>
              </a:rPr>
            </a:br>
            <a:endParaRPr lang="es-ES" sz="2800" cap="all" dirty="0">
              <a:latin typeface="Calibri" panose="020F0502020204030204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29A8DF0-2026-468E-BA94-8D2FD9172BAF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7488832" cy="44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268760"/>
            <a:ext cx="4032448" cy="7762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PROGRAMMING STRUCTURE </a:t>
            </a:r>
            <a:br>
              <a:rPr lang="es-ES_tradnl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s-ES_tradnl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OF OPS</a:t>
            </a:r>
            <a:endParaRPr lang="es-ES" sz="3200" dirty="0">
              <a:solidFill>
                <a:schemeClr val="tx2">
                  <a:lumMod val="50000"/>
                </a:schemeClr>
              </a:solidFill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2060848"/>
          <a:ext cx="889248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Abrir llave"/>
          <p:cNvSpPr/>
          <p:nvPr/>
        </p:nvSpPr>
        <p:spPr>
          <a:xfrm rot="16200000">
            <a:off x="4175919" y="3392362"/>
            <a:ext cx="792163" cy="4321175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13" name="5 CuadroTexto"/>
          <p:cNvSpPr txBox="1">
            <a:spLocks noChangeArrowheads="1"/>
          </p:cNvSpPr>
          <p:nvPr/>
        </p:nvSpPr>
        <p:spPr bwMode="auto">
          <a:xfrm>
            <a:off x="3203575" y="6021288"/>
            <a:ext cx="24306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sz="3600" b="1" dirty="0" err="1" smtClean="0">
                <a:solidFill>
                  <a:srgbClr val="FF0000"/>
                </a:solidFill>
                <a:latin typeface="Calibri" pitchFamily="34" charset="0"/>
              </a:rPr>
              <a:t>Regulations</a:t>
            </a:r>
            <a:endParaRPr lang="es-ES" alt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 rot="16200000">
            <a:off x="931094" y="4693643"/>
            <a:ext cx="792163" cy="1719262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n>
                <a:solidFill>
                  <a:srgbClr val="CC3399"/>
                </a:solidFill>
              </a:ln>
            </a:endParaRPr>
          </a:p>
        </p:txBody>
      </p:sp>
      <p:sp>
        <p:nvSpPr>
          <p:cNvPr id="8" name="7 Abrir llave"/>
          <p:cNvSpPr/>
          <p:nvPr/>
        </p:nvSpPr>
        <p:spPr>
          <a:xfrm rot="16200000">
            <a:off x="7556500" y="4693318"/>
            <a:ext cx="792163" cy="1719263"/>
          </a:xfrm>
          <a:prstGeom prst="lef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416" name="8 CuadroTexto"/>
          <p:cNvSpPr txBox="1">
            <a:spLocks noChangeArrowheads="1"/>
          </p:cNvSpPr>
          <p:nvPr/>
        </p:nvSpPr>
        <p:spPr bwMode="auto">
          <a:xfrm>
            <a:off x="900113" y="6021288"/>
            <a:ext cx="806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sz="3600" b="1" dirty="0" smtClean="0">
                <a:solidFill>
                  <a:srgbClr val="FF0000"/>
                </a:solidFill>
                <a:latin typeface="Calibri" pitchFamily="34" charset="0"/>
              </a:rPr>
              <a:t>MS</a:t>
            </a:r>
            <a:endParaRPr lang="es-ES" alt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7" name="9 CuadroTexto"/>
          <p:cNvSpPr txBox="1">
            <a:spLocks noChangeArrowheads="1"/>
          </p:cNvSpPr>
          <p:nvPr/>
        </p:nvSpPr>
        <p:spPr bwMode="auto">
          <a:xfrm>
            <a:off x="7524750" y="6021288"/>
            <a:ext cx="806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altLang="en-US" sz="3600" b="1" dirty="0" smtClean="0">
                <a:solidFill>
                  <a:srgbClr val="FF0000"/>
                </a:solidFill>
                <a:latin typeface="Calibri" pitchFamily="34" charset="0"/>
              </a:rPr>
              <a:t>MS</a:t>
            </a:r>
            <a:endParaRPr lang="es-ES" alt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418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596459"/>
            <a:ext cx="4318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fld id="{2AFA2F01-2EA2-41DF-8D57-A35487835A01}" type="slidenum">
              <a:rPr lang="fr-FR" altLang="en-US" sz="1200" baseline="30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en-US" sz="1200" baseline="300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3851920" y="908720"/>
            <a:ext cx="5184577" cy="1335619"/>
            <a:chOff x="6753052" y="1355356"/>
            <a:chExt cx="2131611" cy="1807142"/>
          </a:xfrm>
        </p:grpSpPr>
        <p:sp>
          <p:nvSpPr>
            <p:cNvPr id="14" name="13 Rectángulo redondeado"/>
            <p:cNvSpPr/>
            <p:nvPr/>
          </p:nvSpPr>
          <p:spPr>
            <a:xfrm>
              <a:off x="6753052" y="1355356"/>
              <a:ext cx="2131611" cy="1807142"/>
            </a:xfrm>
            <a:prstGeom prst="roundRect">
              <a:avLst/>
            </a:prstGeom>
            <a:solidFill>
              <a:srgbClr val="CC99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8123"/>
                <a:satOff val="-9658"/>
                <a:lumOff val="2159"/>
                <a:alphaOff val="0"/>
              </a:schemeClr>
            </a:fillRef>
            <a:effectRef idx="0">
              <a:schemeClr val="accent2">
                <a:hueOff val="-838123"/>
                <a:satOff val="-9658"/>
                <a:lumOff val="21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6841269" y="1443573"/>
              <a:ext cx="1955177" cy="16307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0"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noProof="0" dirty="0" smtClean="0">
                  <a:solidFill>
                    <a:schemeClr val="bg1"/>
                  </a:solidFill>
                  <a:latin typeface="+mj-lt"/>
                </a:rPr>
                <a:t>Objectives of the</a:t>
              </a:r>
            </a:p>
            <a:p>
              <a:pPr lvl="0" algn="r" defTabSz="1244600" rtl="0"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noProof="0" dirty="0" smtClean="0">
                  <a:solidFill>
                    <a:schemeClr val="bg1"/>
                  </a:solidFill>
                  <a:latin typeface="+mj-lt"/>
                </a:rPr>
                <a:t> Atlantic Strategy</a:t>
              </a:r>
              <a:endParaRPr lang="en-US" sz="2800" b="1" kern="1200" noProof="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10 Flecha arriba y abajo"/>
          <p:cNvSpPr/>
          <p:nvPr/>
        </p:nvSpPr>
        <p:spPr>
          <a:xfrm>
            <a:off x="7884368" y="2276872"/>
            <a:ext cx="864096" cy="1368152"/>
          </a:xfrm>
          <a:prstGeom prst="upDownArrow">
            <a:avLst>
              <a:gd name="adj1" fmla="val 20771"/>
              <a:gd name="adj2" fmla="val 50000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052736"/>
            <a:ext cx="15841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6C38C7-B36B-4585-A663-BF6063F84639}" type="slidenum">
              <a:rPr lang="es-ES"/>
              <a:pPr>
                <a:defRPr/>
              </a:pPr>
              <a:t>6</a:t>
            </a:fld>
            <a:endParaRPr lang="es-E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1259632" y="980728"/>
            <a:ext cx="6923112" cy="4517856"/>
          </a:xfrm>
        </p:spPr>
        <p:txBody>
          <a:bodyPr>
            <a:normAutofit/>
          </a:bodyPr>
          <a:lstStyle/>
          <a:p>
            <a:pPr marL="452438" indent="-452438" eaLnBrk="1" fontAlgn="auto" hangingPunct="1">
              <a:lnSpc>
                <a:spcPct val="150000"/>
              </a:lnSpc>
              <a:spcAft>
                <a:spcPts val="0"/>
              </a:spcAft>
              <a:buSzPct val="200000"/>
              <a:buFont typeface="Wingdings 2"/>
              <a:buChar char=""/>
              <a:defRPr/>
            </a:pP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THE BLUE </a:t>
            </a: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GROWTH, THE </a:t>
            </a: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ATLANTIC </a:t>
            </a:r>
            <a:r>
              <a:rPr lang="en-US" sz="28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STRATEGY and the blue </a:t>
            </a:r>
            <a:r>
              <a:rPr lang="en-US" sz="2800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iti</a:t>
            </a:r>
            <a:endParaRPr lang="en-US" sz="28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31746" name="Picture 2" descr="http://larendija.es/wp-content/uploads/2015/06/Oc%C3%A9ano-fot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32412" cy="3084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7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Marcador de contenido"/>
          <p:cNvSpPr>
            <a:spLocks noGrp="1"/>
          </p:cNvSpPr>
          <p:nvPr>
            <p:ph sz="half" idx="1"/>
          </p:nvPr>
        </p:nvSpPr>
        <p:spPr>
          <a:xfrm>
            <a:off x="322833" y="1268760"/>
            <a:ext cx="8425631" cy="26638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Spain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the maritime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sectors are of great importance in our economy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4.872 km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of coasts in the Iberian Peninsula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archipelagos: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The Balearic and the Canary Islands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</a:t>
            </a:r>
            <a:r>
              <a:rPr lang="en-US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of the Spanish perimeter is surrounded by the sea.</a:t>
            </a:r>
            <a:endParaRPr lang="en-US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8604250" y="6453188"/>
            <a:ext cx="4318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F68A50E-5D7E-4507-A05F-57DBF9B8BBF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843" y="4653136"/>
            <a:ext cx="21776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907704" y="476672"/>
            <a:ext cx="6553001" cy="534988"/>
          </a:xfrm>
          <a:prstGeom prst="rect">
            <a:avLst/>
          </a:prstGeom>
        </p:spPr>
        <p:txBody>
          <a:bodyPr lIns="0" tIns="0" rIns="0" bIns="0" anchor="ctr"/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defRPr/>
            </a:pPr>
            <a:endParaRPr lang="es-ES" sz="1800" dirty="0" smtClean="0"/>
          </a:p>
          <a:p>
            <a:pPr algn="ctr">
              <a:defRPr/>
            </a:pP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THE BLUE ECONOMY IN SPAIN</a:t>
            </a:r>
          </a:p>
        </p:txBody>
      </p:sp>
      <p:sp>
        <p:nvSpPr>
          <p:cNvPr id="9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3932585"/>
            <a:ext cx="6607315" cy="24928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blue economy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represents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2,7%</a:t>
            </a:r>
            <a:r>
              <a:rPr lang="en-US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of the Spanish GDP.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Generates &gt; </a:t>
            </a: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480.000 employments</a:t>
            </a:r>
          </a:p>
          <a:p>
            <a:pPr>
              <a:lnSpc>
                <a:spcPct val="120000"/>
              </a:lnSpc>
              <a:buClr>
                <a:srgbClr val="FF6600"/>
              </a:buClr>
            </a:pP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</a:t>
            </a:r>
            <a:r>
              <a:rPr lang="en-US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en-US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make these figures higher (around</a:t>
            </a:r>
            <a:r>
              <a:rPr lang="en-US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</a:t>
            </a:r>
            <a:r>
              <a:rPr lang="en-US" alt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of GDP)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555007" y="188640"/>
            <a:ext cx="5113337" cy="776287"/>
          </a:xfrm>
          <a:prstGeom prst="rect">
            <a:avLst/>
          </a:prstGeom>
        </p:spPr>
        <p:txBody>
          <a:bodyPr lIns="0" tIns="0" rIns="0" bIns="0" anchor="ctr"/>
          <a:lstStyle>
            <a:lvl1pPr algn="ctr" eaLnBrk="1" latinLnBrk="0" hangingPunct="1">
              <a:buNone/>
              <a:defRPr kumimoji="0" sz="2400">
                <a:ln>
                  <a:noFill/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defRPr>
            </a:lvl1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INTEGRATED TERRITORIAL INVESTMENTS</a:t>
            </a:r>
            <a:endParaRPr lang="es-ES_tradnl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472121"/>
            <a:ext cx="6912768" cy="217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altLang="en-US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Article 36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CPR, for territorial development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ITI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is a </a:t>
            </a:r>
            <a:r>
              <a:rPr lang="en-US" altLang="en-US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tool</a:t>
            </a:r>
            <a:r>
              <a:rPr lang="en-US" sz="2600" b="1" dirty="0">
                <a:solidFill>
                  <a:srgbClr val="800080"/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to implement </a:t>
            </a:r>
            <a:r>
              <a:rPr lang="en-US" altLang="en-US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territorial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strategies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in an integrated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way</a:t>
            </a:r>
          </a:p>
        </p:txBody>
      </p:sp>
      <p:sp>
        <p:nvSpPr>
          <p:cNvPr id="43012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6616978F-6EB7-4A51-B6B2-FB17EE5A7463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6" name="Picture 2" descr="http://www.eutrio.be/files/bveu/ELA12220SC3A9minaire20National20Territorial20Cohesion20Contact20Points201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8107"/>
          <a:stretch/>
        </p:blipFill>
        <p:spPr bwMode="auto">
          <a:xfrm>
            <a:off x="6509916" y="1553355"/>
            <a:ext cx="2454572" cy="1947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7 CuadroTexto"/>
          <p:cNvSpPr txBox="1"/>
          <p:nvPr/>
        </p:nvSpPr>
        <p:spPr>
          <a:xfrm>
            <a:off x="251520" y="3672197"/>
            <a:ext cx="8424936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It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is </a:t>
            </a:r>
            <a:r>
              <a:rPr lang="en-US" altLang="en-US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an operation, nor a </a:t>
            </a:r>
            <a:r>
              <a:rPr lang="en-US" altLang="en-US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priority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of an Operational Programme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457200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Instead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ITI allows Member States to implement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OPs in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 </a:t>
            </a:r>
            <a:r>
              <a:rPr lang="en-US" altLang="en-US" sz="2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cross-cutting way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and to draw on funding from several priority axes of one or more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OPs.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473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rgbClr val="004E6D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rgbClr val="004E6D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rgbClr val="004E6D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rgbClr val="004E6D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fr-FR" altLang="en-US" sz="1800" smtClean="0">
                <a:solidFill>
                  <a:schemeClr val="tx1"/>
                </a:solidFill>
                <a:cs typeface="Arial" pitchFamily="34" charset="0"/>
              </a:rPr>
              <a:t> </a:t>
            </a:r>
            <a:fld id="{45779032-1AA2-4E33-A5BD-2A3BF68CCDC1}" type="slidenum">
              <a:rPr lang="fr-FR" altLang="en-US" sz="1200" baseline="30000" smtClean="0">
                <a:solidFill>
                  <a:schemeClr val="tx1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fr-FR" altLang="en-US" sz="1200" baseline="300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568952" cy="580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4627</TotalTime>
  <Words>1007</Words>
  <Application>Microsoft Office PowerPoint</Application>
  <PresentationFormat>Presentación en pantalla (4:3)</PresentationFormat>
  <Paragraphs>198</Paragraphs>
  <Slides>23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Calibri</vt:lpstr>
      <vt:lpstr>Comic Sans MS</vt:lpstr>
      <vt:lpstr>Geneva</vt:lpstr>
      <vt:lpstr>Kristen ITC</vt:lpstr>
      <vt:lpstr>Times New Roman</vt:lpstr>
      <vt:lpstr>Wingdings</vt:lpstr>
      <vt:lpstr>Wingdings 2</vt:lpstr>
      <vt:lpstr>Presentación1</vt:lpstr>
      <vt:lpstr>1_Presentación1</vt:lpstr>
      <vt:lpstr>Presentación de PowerPoint</vt:lpstr>
      <vt:lpstr>Presentación de PowerPoint</vt:lpstr>
      <vt:lpstr>Presentación de PowerPoint</vt:lpstr>
      <vt:lpstr>FINANCIAL ALLOCATION BY FUND TOTAL = 38,5 bN eur (without yei and etc) </vt:lpstr>
      <vt:lpstr>PROGRAMMING STRUCTURE  OF OPS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Tovar Rodriguez, Francisco Gabriel</cp:lastModifiedBy>
  <cp:revision>310</cp:revision>
  <cp:lastPrinted>2018-11-27T15:15:14Z</cp:lastPrinted>
  <dcterms:created xsi:type="dcterms:W3CDTF">2012-05-17T08:07:55Z</dcterms:created>
  <dcterms:modified xsi:type="dcterms:W3CDTF">2018-11-27T16:11:39Z</dcterms:modified>
</cp:coreProperties>
</file>