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9" r:id="rId2"/>
    <p:sldId id="369" r:id="rId3"/>
    <p:sldId id="367" r:id="rId4"/>
    <p:sldId id="368" r:id="rId5"/>
    <p:sldId id="325" r:id="rId6"/>
    <p:sldId id="331" r:id="rId7"/>
    <p:sldId id="340" r:id="rId8"/>
    <p:sldId id="356" r:id="rId9"/>
    <p:sldId id="366" r:id="rId10"/>
  </p:sldIdLst>
  <p:sldSz cx="9144000" cy="6858000" type="screen4x3"/>
  <p:notesSz cx="6794500" cy="9931400"/>
  <p:defaultTextStyle>
    <a:defPPr>
      <a:defRPr lang="en-GB"/>
    </a:defPPr>
    <a:lvl1pPr algn="l" rtl="0" fontAlgn="base">
      <a:spcBef>
        <a:spcPct val="0"/>
      </a:spcBef>
      <a:spcAft>
        <a:spcPct val="0"/>
      </a:spcAft>
      <a:defRPr sz="1200" kern="1200">
        <a:solidFill>
          <a:srgbClr val="0F5494"/>
        </a:solidFill>
        <a:latin typeface="Verdana" pitchFamily="34" charset="0"/>
        <a:ea typeface="+mn-ea"/>
        <a:cs typeface="+mn-cs"/>
      </a:defRPr>
    </a:lvl1pPr>
    <a:lvl2pPr marL="457200" algn="l" rtl="0" fontAlgn="base">
      <a:spcBef>
        <a:spcPct val="0"/>
      </a:spcBef>
      <a:spcAft>
        <a:spcPct val="0"/>
      </a:spcAft>
      <a:defRPr sz="1200" kern="1200">
        <a:solidFill>
          <a:srgbClr val="0F5494"/>
        </a:solidFill>
        <a:latin typeface="Verdana" pitchFamily="34" charset="0"/>
        <a:ea typeface="+mn-ea"/>
        <a:cs typeface="+mn-cs"/>
      </a:defRPr>
    </a:lvl2pPr>
    <a:lvl3pPr marL="914400" algn="l" rtl="0" fontAlgn="base">
      <a:spcBef>
        <a:spcPct val="0"/>
      </a:spcBef>
      <a:spcAft>
        <a:spcPct val="0"/>
      </a:spcAft>
      <a:defRPr sz="1200" kern="1200">
        <a:solidFill>
          <a:srgbClr val="0F5494"/>
        </a:solidFill>
        <a:latin typeface="Verdana" pitchFamily="34" charset="0"/>
        <a:ea typeface="+mn-ea"/>
        <a:cs typeface="+mn-cs"/>
      </a:defRPr>
    </a:lvl3pPr>
    <a:lvl4pPr marL="1371600" algn="l" rtl="0" fontAlgn="base">
      <a:spcBef>
        <a:spcPct val="0"/>
      </a:spcBef>
      <a:spcAft>
        <a:spcPct val="0"/>
      </a:spcAft>
      <a:defRPr sz="1200" kern="1200">
        <a:solidFill>
          <a:srgbClr val="0F5494"/>
        </a:solidFill>
        <a:latin typeface="Verdana" pitchFamily="34" charset="0"/>
        <a:ea typeface="+mn-ea"/>
        <a:cs typeface="+mn-cs"/>
      </a:defRPr>
    </a:lvl4pPr>
    <a:lvl5pPr marL="1828800" algn="l" rtl="0" fontAlgn="base">
      <a:spcBef>
        <a:spcPct val="0"/>
      </a:spcBef>
      <a:spcAft>
        <a:spcPct val="0"/>
      </a:spcAft>
      <a:defRPr sz="1200" kern="1200">
        <a:solidFill>
          <a:srgbClr val="0F5494"/>
        </a:solidFill>
        <a:latin typeface="Verdana" pitchFamily="34" charset="0"/>
        <a:ea typeface="+mn-ea"/>
        <a:cs typeface="+mn-cs"/>
      </a:defRPr>
    </a:lvl5pPr>
    <a:lvl6pPr marL="2286000" algn="l" defTabSz="914400" rtl="0" eaLnBrk="1" latinLnBrk="0" hangingPunct="1">
      <a:defRPr sz="1200" kern="1200">
        <a:solidFill>
          <a:srgbClr val="0F5494"/>
        </a:solidFill>
        <a:latin typeface="Verdana" pitchFamily="34" charset="0"/>
        <a:ea typeface="+mn-ea"/>
        <a:cs typeface="+mn-cs"/>
      </a:defRPr>
    </a:lvl6pPr>
    <a:lvl7pPr marL="2743200" algn="l" defTabSz="914400" rtl="0" eaLnBrk="1" latinLnBrk="0" hangingPunct="1">
      <a:defRPr sz="1200" kern="1200">
        <a:solidFill>
          <a:srgbClr val="0F5494"/>
        </a:solidFill>
        <a:latin typeface="Verdana" pitchFamily="34" charset="0"/>
        <a:ea typeface="+mn-ea"/>
        <a:cs typeface="+mn-cs"/>
      </a:defRPr>
    </a:lvl7pPr>
    <a:lvl8pPr marL="3200400" algn="l" defTabSz="914400" rtl="0" eaLnBrk="1" latinLnBrk="0" hangingPunct="1">
      <a:defRPr sz="1200" kern="1200">
        <a:solidFill>
          <a:srgbClr val="0F5494"/>
        </a:solidFill>
        <a:latin typeface="Verdana" pitchFamily="34" charset="0"/>
        <a:ea typeface="+mn-ea"/>
        <a:cs typeface="+mn-cs"/>
      </a:defRPr>
    </a:lvl8pPr>
    <a:lvl9pPr marL="3657600" algn="l" defTabSz="914400" rtl="0" eaLnBrk="1" latinLnBrk="0" hangingPunct="1">
      <a:defRPr sz="1200" kern="1200">
        <a:solidFill>
          <a:srgbClr val="0F5494"/>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5494"/>
    <a:srgbClr val="EE8032"/>
    <a:srgbClr val="2D5EC1"/>
    <a:srgbClr val="3166CF"/>
    <a:srgbClr val="3E6FD2"/>
    <a:srgbClr val="BDDEFF"/>
    <a:srgbClr val="99CCFF"/>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69" autoAdjust="0"/>
    <p:restoredTop sz="78171" autoAdjust="0"/>
  </p:normalViewPr>
  <p:slideViewPr>
    <p:cSldViewPr>
      <p:cViewPr varScale="1">
        <p:scale>
          <a:sx n="90" d="100"/>
          <a:sy n="90" d="100"/>
        </p:scale>
        <p:origin x="2418" y="66"/>
      </p:cViewPr>
      <p:guideLst>
        <p:guide orient="horz" pos="2160"/>
        <p:guide pos="2880"/>
      </p:guideLst>
    </p:cSldViewPr>
  </p:slideViewPr>
  <p:outlineViewPr>
    <p:cViewPr>
      <p:scale>
        <a:sx n="33" d="100"/>
        <a:sy n="33" d="100"/>
      </p:scale>
      <p:origin x="0" y="8904"/>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defTabSz="914378">
              <a:defRPr>
                <a:solidFill>
                  <a:schemeClr val="tx1"/>
                </a:solidFill>
                <a:latin typeface="Arial" pitchFamily="34" charset="0"/>
              </a:defRPr>
            </a:lvl1pPr>
          </a:lstStyle>
          <a:p>
            <a:pPr>
              <a:defRPr/>
            </a:pPr>
            <a:endParaRPr lang="en-US"/>
          </a:p>
        </p:txBody>
      </p:sp>
      <p:sp>
        <p:nvSpPr>
          <p:cNvPr id="37891" name="Rectangle 3"/>
          <p:cNvSpPr>
            <a:spLocks noGrp="1" noChangeArrowheads="1"/>
          </p:cNvSpPr>
          <p:nvPr>
            <p:ph type="dt" sz="quarter" idx="1"/>
          </p:nvPr>
        </p:nvSpPr>
        <p:spPr bwMode="auto">
          <a:xfrm>
            <a:off x="3848100"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defTabSz="914378">
              <a:defRPr>
                <a:solidFill>
                  <a:schemeClr val="tx1"/>
                </a:solidFill>
                <a:latin typeface="Arial" pitchFamily="34" charset="0"/>
              </a:defRPr>
            </a:lvl1pPr>
          </a:lstStyle>
          <a:p>
            <a:pPr>
              <a:defRPr/>
            </a:pPr>
            <a:endParaRPr lang="en-US"/>
          </a:p>
        </p:txBody>
      </p:sp>
      <p:sp>
        <p:nvSpPr>
          <p:cNvPr id="37892" name="Rectangle 4"/>
          <p:cNvSpPr>
            <a:spLocks noGrp="1" noChangeArrowheads="1"/>
          </p:cNvSpPr>
          <p:nvPr>
            <p:ph type="ftr" sz="quarter" idx="2"/>
          </p:nvPr>
        </p:nvSpPr>
        <p:spPr bwMode="auto">
          <a:xfrm>
            <a:off x="0" y="9432925"/>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b" anchorCtr="0" compatLnSpc="1">
            <a:prstTxWarp prst="textNoShape">
              <a:avLst/>
            </a:prstTxWarp>
          </a:bodyPr>
          <a:lstStyle>
            <a:lvl1pPr defTabSz="914378">
              <a:defRPr>
                <a:solidFill>
                  <a:schemeClr val="tx1"/>
                </a:solidFill>
                <a:latin typeface="Arial" pitchFamily="34" charset="0"/>
              </a:defRPr>
            </a:lvl1pPr>
          </a:lstStyle>
          <a:p>
            <a:pPr>
              <a:defRPr/>
            </a:pPr>
            <a:endParaRPr lang="en-US"/>
          </a:p>
        </p:txBody>
      </p:sp>
      <p:sp>
        <p:nvSpPr>
          <p:cNvPr id="37893" name="Rectangle 5"/>
          <p:cNvSpPr>
            <a:spLocks noGrp="1" noChangeArrowheads="1"/>
          </p:cNvSpPr>
          <p:nvPr>
            <p:ph type="sldNum" sz="quarter" idx="3"/>
          </p:nvPr>
        </p:nvSpPr>
        <p:spPr bwMode="auto">
          <a:xfrm>
            <a:off x="3848100" y="9432925"/>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b" anchorCtr="0" compatLnSpc="1">
            <a:prstTxWarp prst="textNoShape">
              <a:avLst/>
            </a:prstTxWarp>
          </a:bodyPr>
          <a:lstStyle>
            <a:lvl1pPr algn="r" defTabSz="914378">
              <a:defRPr>
                <a:solidFill>
                  <a:schemeClr val="tx1"/>
                </a:solidFill>
                <a:latin typeface="Arial" pitchFamily="34" charset="0"/>
              </a:defRPr>
            </a:lvl1pPr>
          </a:lstStyle>
          <a:p>
            <a:pPr>
              <a:defRPr/>
            </a:pPr>
            <a:fld id="{2B5CC37F-C9CD-4521-8C44-B7D2761F1001}" type="slidenum">
              <a:rPr lang="en-GB"/>
              <a:pPr>
                <a:defRPr/>
              </a:pPr>
              <a:t>‹#›</a:t>
            </a:fld>
            <a:endParaRPr lang="en-GB"/>
          </a:p>
        </p:txBody>
      </p:sp>
    </p:spTree>
    <p:extLst>
      <p:ext uri="{BB962C8B-B14F-4D97-AF65-F5344CB8AC3E}">
        <p14:creationId xmlns:p14="http://schemas.microsoft.com/office/powerpoint/2010/main" val="4236393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defTabSz="914378">
              <a:defRPr>
                <a:solidFill>
                  <a:schemeClr val="tx1"/>
                </a:solidFill>
                <a:latin typeface="Arial" pitchFamily="34" charset="0"/>
              </a:defRPr>
            </a:lvl1pPr>
          </a:lstStyle>
          <a:p>
            <a:pPr>
              <a:defRPr/>
            </a:pPr>
            <a:endParaRPr lang="en-US"/>
          </a:p>
        </p:txBody>
      </p:sp>
      <p:sp>
        <p:nvSpPr>
          <p:cNvPr id="36867" name="Rectangle 3"/>
          <p:cNvSpPr>
            <a:spLocks noGrp="1" noChangeArrowheads="1"/>
          </p:cNvSpPr>
          <p:nvPr>
            <p:ph type="dt" idx="1"/>
          </p:nvPr>
        </p:nvSpPr>
        <p:spPr bwMode="auto">
          <a:xfrm>
            <a:off x="3848100"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defTabSz="914378">
              <a:defRPr>
                <a:solidFill>
                  <a:schemeClr val="tx1"/>
                </a:solidFill>
                <a:latin typeface="Arial" pitchFamily="34" charset="0"/>
              </a:defRPr>
            </a:lvl1pPr>
          </a:lstStyle>
          <a:p>
            <a:pPr>
              <a:defRPr/>
            </a:pPr>
            <a:endParaRPr lang="en-US"/>
          </a:p>
        </p:txBody>
      </p:sp>
      <p:sp>
        <p:nvSpPr>
          <p:cNvPr id="18436" name="Rectangle 4"/>
          <p:cNvSpPr>
            <a:spLocks noGrp="1" noRot="1" noChangeAspect="1" noChangeArrowheads="1" noTextEdit="1"/>
          </p:cNvSpPr>
          <p:nvPr>
            <p:ph type="sldImg" idx="2"/>
          </p:nvPr>
        </p:nvSpPr>
        <p:spPr bwMode="auto">
          <a:xfrm>
            <a:off x="915988" y="744538"/>
            <a:ext cx="4964112" cy="37242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9" name="Rectangle 5"/>
          <p:cNvSpPr>
            <a:spLocks noGrp="1" noChangeArrowheads="1"/>
          </p:cNvSpPr>
          <p:nvPr>
            <p:ph type="body" sz="quarter" idx="3"/>
          </p:nvPr>
        </p:nvSpPr>
        <p:spPr bwMode="auto">
          <a:xfrm>
            <a:off x="679450" y="4716463"/>
            <a:ext cx="5435600" cy="447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36870" name="Rectangle 6"/>
          <p:cNvSpPr>
            <a:spLocks noGrp="1" noChangeArrowheads="1"/>
          </p:cNvSpPr>
          <p:nvPr>
            <p:ph type="ftr" sz="quarter" idx="4"/>
          </p:nvPr>
        </p:nvSpPr>
        <p:spPr bwMode="auto">
          <a:xfrm>
            <a:off x="0" y="9432925"/>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b" anchorCtr="0" compatLnSpc="1">
            <a:prstTxWarp prst="textNoShape">
              <a:avLst/>
            </a:prstTxWarp>
          </a:bodyPr>
          <a:lstStyle>
            <a:lvl1pPr defTabSz="914378">
              <a:defRPr>
                <a:solidFill>
                  <a:schemeClr val="tx1"/>
                </a:solidFill>
                <a:latin typeface="Arial" pitchFamily="34" charset="0"/>
              </a:defRPr>
            </a:lvl1pPr>
          </a:lstStyle>
          <a:p>
            <a:pPr>
              <a:defRPr/>
            </a:pPr>
            <a:endParaRPr lang="en-US"/>
          </a:p>
        </p:txBody>
      </p:sp>
      <p:sp>
        <p:nvSpPr>
          <p:cNvPr id="36871" name="Rectangle 7"/>
          <p:cNvSpPr>
            <a:spLocks noGrp="1" noChangeArrowheads="1"/>
          </p:cNvSpPr>
          <p:nvPr>
            <p:ph type="sldNum" sz="quarter" idx="5"/>
          </p:nvPr>
        </p:nvSpPr>
        <p:spPr bwMode="auto">
          <a:xfrm>
            <a:off x="3848100" y="9432925"/>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b" anchorCtr="0" compatLnSpc="1">
            <a:prstTxWarp prst="textNoShape">
              <a:avLst/>
            </a:prstTxWarp>
          </a:bodyPr>
          <a:lstStyle>
            <a:lvl1pPr algn="r" defTabSz="914378">
              <a:defRPr>
                <a:solidFill>
                  <a:schemeClr val="tx1"/>
                </a:solidFill>
                <a:latin typeface="Arial" pitchFamily="34" charset="0"/>
              </a:defRPr>
            </a:lvl1pPr>
          </a:lstStyle>
          <a:p>
            <a:pPr>
              <a:defRPr/>
            </a:pPr>
            <a:fld id="{FE3A39EE-2F26-4BC5-B0F9-018FD9CD11A7}" type="slidenum">
              <a:rPr lang="en-GB"/>
              <a:pPr>
                <a:defRPr/>
              </a:pPr>
              <a:t>‹#›</a:t>
            </a:fld>
            <a:endParaRPr lang="en-GB"/>
          </a:p>
        </p:txBody>
      </p:sp>
    </p:spTree>
    <p:extLst>
      <p:ext uri="{BB962C8B-B14F-4D97-AF65-F5344CB8AC3E}">
        <p14:creationId xmlns:p14="http://schemas.microsoft.com/office/powerpoint/2010/main" val="39324521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p:spPr>
        <p:txBody>
          <a:bodyPr/>
          <a:lstStyle/>
          <a:p>
            <a:endParaRPr lang="en-US" smtClean="0"/>
          </a:p>
        </p:txBody>
      </p:sp>
      <p:sp>
        <p:nvSpPr>
          <p:cNvPr id="19460" name="Slide Number Placeholder 3"/>
          <p:cNvSpPr>
            <a:spLocks noGrp="1"/>
          </p:cNvSpPr>
          <p:nvPr>
            <p:ph type="sldNum" sz="quarter" idx="5"/>
          </p:nvPr>
        </p:nvSpPr>
        <p:spPr>
          <a:noFill/>
        </p:spPr>
        <p:txBody>
          <a:bodyPr/>
          <a:lstStyle>
            <a:lvl1pPr defTabSz="912813" eaLnBrk="0" hangingPunct="0">
              <a:defRPr sz="1200">
                <a:solidFill>
                  <a:srgbClr val="0F5494"/>
                </a:solidFill>
                <a:latin typeface="Verdana" pitchFamily="34" charset="0"/>
              </a:defRPr>
            </a:lvl1pPr>
            <a:lvl2pPr marL="742950" indent="-285750" defTabSz="912813" eaLnBrk="0" hangingPunct="0">
              <a:defRPr sz="1200">
                <a:solidFill>
                  <a:srgbClr val="0F5494"/>
                </a:solidFill>
                <a:latin typeface="Verdana" pitchFamily="34" charset="0"/>
              </a:defRPr>
            </a:lvl2pPr>
            <a:lvl3pPr marL="1143000" indent="-228600" defTabSz="912813" eaLnBrk="0" hangingPunct="0">
              <a:defRPr sz="1200">
                <a:solidFill>
                  <a:srgbClr val="0F5494"/>
                </a:solidFill>
                <a:latin typeface="Verdana" pitchFamily="34" charset="0"/>
              </a:defRPr>
            </a:lvl3pPr>
            <a:lvl4pPr marL="1600200" indent="-228600" defTabSz="912813" eaLnBrk="0" hangingPunct="0">
              <a:defRPr sz="1200">
                <a:solidFill>
                  <a:srgbClr val="0F5494"/>
                </a:solidFill>
                <a:latin typeface="Verdana" pitchFamily="34" charset="0"/>
              </a:defRPr>
            </a:lvl4pPr>
            <a:lvl5pPr marL="2057400" indent="-228600" defTabSz="912813" eaLnBrk="0" hangingPunct="0">
              <a:defRPr sz="1200">
                <a:solidFill>
                  <a:srgbClr val="0F5494"/>
                </a:solidFill>
                <a:latin typeface="Verdana" pitchFamily="34" charset="0"/>
              </a:defRPr>
            </a:lvl5pPr>
            <a:lvl6pPr marL="2514600" indent="-228600" defTabSz="912813" eaLnBrk="0" fontAlgn="base" hangingPunct="0">
              <a:spcBef>
                <a:spcPct val="0"/>
              </a:spcBef>
              <a:spcAft>
                <a:spcPct val="0"/>
              </a:spcAft>
              <a:defRPr sz="1200">
                <a:solidFill>
                  <a:srgbClr val="0F5494"/>
                </a:solidFill>
                <a:latin typeface="Verdana" pitchFamily="34" charset="0"/>
              </a:defRPr>
            </a:lvl6pPr>
            <a:lvl7pPr marL="2971800" indent="-228600" defTabSz="912813" eaLnBrk="0" fontAlgn="base" hangingPunct="0">
              <a:spcBef>
                <a:spcPct val="0"/>
              </a:spcBef>
              <a:spcAft>
                <a:spcPct val="0"/>
              </a:spcAft>
              <a:defRPr sz="1200">
                <a:solidFill>
                  <a:srgbClr val="0F5494"/>
                </a:solidFill>
                <a:latin typeface="Verdana" pitchFamily="34" charset="0"/>
              </a:defRPr>
            </a:lvl7pPr>
            <a:lvl8pPr marL="3429000" indent="-228600" defTabSz="912813" eaLnBrk="0" fontAlgn="base" hangingPunct="0">
              <a:spcBef>
                <a:spcPct val="0"/>
              </a:spcBef>
              <a:spcAft>
                <a:spcPct val="0"/>
              </a:spcAft>
              <a:defRPr sz="1200">
                <a:solidFill>
                  <a:srgbClr val="0F5494"/>
                </a:solidFill>
                <a:latin typeface="Verdana" pitchFamily="34" charset="0"/>
              </a:defRPr>
            </a:lvl8pPr>
            <a:lvl9pPr marL="3886200" indent="-228600" defTabSz="912813" eaLnBrk="0" fontAlgn="base" hangingPunct="0">
              <a:spcBef>
                <a:spcPct val="0"/>
              </a:spcBef>
              <a:spcAft>
                <a:spcPct val="0"/>
              </a:spcAft>
              <a:defRPr sz="1200">
                <a:solidFill>
                  <a:srgbClr val="0F5494"/>
                </a:solidFill>
                <a:latin typeface="Verdana" pitchFamily="34" charset="0"/>
              </a:defRPr>
            </a:lvl9pPr>
          </a:lstStyle>
          <a:p>
            <a:pPr eaLnBrk="1" hangingPunct="1"/>
            <a:fld id="{0C1EA6E6-6F31-4C6B-8F0D-36B2A3762701}" type="slidenum">
              <a:rPr lang="en-GB" smtClean="0">
                <a:solidFill>
                  <a:schemeClr val="tx1"/>
                </a:solidFill>
                <a:latin typeface="Arial" charset="0"/>
              </a:rPr>
              <a:pPr eaLnBrk="1" hangingPunct="1"/>
              <a:t>1</a:t>
            </a:fld>
            <a:endParaRPr lang="en-GB" smtClean="0">
              <a:solidFill>
                <a:schemeClr val="tx1"/>
              </a:solidFill>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p:spPr>
        <p:txBody>
          <a:bodyPr/>
          <a:lstStyle/>
          <a:p>
            <a:endParaRPr lang="en-US" smtClean="0"/>
          </a:p>
        </p:txBody>
      </p:sp>
      <p:sp>
        <p:nvSpPr>
          <p:cNvPr id="20484" name="Slide Number Placeholder 3"/>
          <p:cNvSpPr>
            <a:spLocks noGrp="1"/>
          </p:cNvSpPr>
          <p:nvPr>
            <p:ph type="sldNum" sz="quarter" idx="5"/>
          </p:nvPr>
        </p:nvSpPr>
        <p:spPr>
          <a:noFill/>
        </p:spPr>
        <p:txBody>
          <a:bodyPr/>
          <a:lstStyle>
            <a:lvl1pPr defTabSz="912813" eaLnBrk="0" hangingPunct="0">
              <a:defRPr sz="1200">
                <a:solidFill>
                  <a:srgbClr val="0F5494"/>
                </a:solidFill>
                <a:latin typeface="Verdana" pitchFamily="34" charset="0"/>
              </a:defRPr>
            </a:lvl1pPr>
            <a:lvl2pPr marL="742950" indent="-285750" defTabSz="912813" eaLnBrk="0" hangingPunct="0">
              <a:defRPr sz="1200">
                <a:solidFill>
                  <a:srgbClr val="0F5494"/>
                </a:solidFill>
                <a:latin typeface="Verdana" pitchFamily="34" charset="0"/>
              </a:defRPr>
            </a:lvl2pPr>
            <a:lvl3pPr marL="1143000" indent="-228600" defTabSz="912813" eaLnBrk="0" hangingPunct="0">
              <a:defRPr sz="1200">
                <a:solidFill>
                  <a:srgbClr val="0F5494"/>
                </a:solidFill>
                <a:latin typeface="Verdana" pitchFamily="34" charset="0"/>
              </a:defRPr>
            </a:lvl3pPr>
            <a:lvl4pPr marL="1600200" indent="-228600" defTabSz="912813" eaLnBrk="0" hangingPunct="0">
              <a:defRPr sz="1200">
                <a:solidFill>
                  <a:srgbClr val="0F5494"/>
                </a:solidFill>
                <a:latin typeface="Verdana" pitchFamily="34" charset="0"/>
              </a:defRPr>
            </a:lvl4pPr>
            <a:lvl5pPr marL="2057400" indent="-228600" defTabSz="912813" eaLnBrk="0" hangingPunct="0">
              <a:defRPr sz="1200">
                <a:solidFill>
                  <a:srgbClr val="0F5494"/>
                </a:solidFill>
                <a:latin typeface="Verdana" pitchFamily="34" charset="0"/>
              </a:defRPr>
            </a:lvl5pPr>
            <a:lvl6pPr marL="2514600" indent="-228600" defTabSz="912813" eaLnBrk="0" fontAlgn="base" hangingPunct="0">
              <a:spcBef>
                <a:spcPct val="0"/>
              </a:spcBef>
              <a:spcAft>
                <a:spcPct val="0"/>
              </a:spcAft>
              <a:defRPr sz="1200">
                <a:solidFill>
                  <a:srgbClr val="0F5494"/>
                </a:solidFill>
                <a:latin typeface="Verdana" pitchFamily="34" charset="0"/>
              </a:defRPr>
            </a:lvl6pPr>
            <a:lvl7pPr marL="2971800" indent="-228600" defTabSz="912813" eaLnBrk="0" fontAlgn="base" hangingPunct="0">
              <a:spcBef>
                <a:spcPct val="0"/>
              </a:spcBef>
              <a:spcAft>
                <a:spcPct val="0"/>
              </a:spcAft>
              <a:defRPr sz="1200">
                <a:solidFill>
                  <a:srgbClr val="0F5494"/>
                </a:solidFill>
                <a:latin typeface="Verdana" pitchFamily="34" charset="0"/>
              </a:defRPr>
            </a:lvl7pPr>
            <a:lvl8pPr marL="3429000" indent="-228600" defTabSz="912813" eaLnBrk="0" fontAlgn="base" hangingPunct="0">
              <a:spcBef>
                <a:spcPct val="0"/>
              </a:spcBef>
              <a:spcAft>
                <a:spcPct val="0"/>
              </a:spcAft>
              <a:defRPr sz="1200">
                <a:solidFill>
                  <a:srgbClr val="0F5494"/>
                </a:solidFill>
                <a:latin typeface="Verdana" pitchFamily="34" charset="0"/>
              </a:defRPr>
            </a:lvl8pPr>
            <a:lvl9pPr marL="3886200" indent="-228600" defTabSz="912813" eaLnBrk="0" fontAlgn="base" hangingPunct="0">
              <a:spcBef>
                <a:spcPct val="0"/>
              </a:spcBef>
              <a:spcAft>
                <a:spcPct val="0"/>
              </a:spcAft>
              <a:defRPr sz="1200">
                <a:solidFill>
                  <a:srgbClr val="0F5494"/>
                </a:solidFill>
                <a:latin typeface="Verdana" pitchFamily="34" charset="0"/>
              </a:defRPr>
            </a:lvl9pPr>
          </a:lstStyle>
          <a:p>
            <a:pPr eaLnBrk="1" hangingPunct="1"/>
            <a:fld id="{E531C774-9893-42D5-8A5C-379B6A0370A6}" type="slidenum">
              <a:rPr lang="en-GB" smtClean="0">
                <a:solidFill>
                  <a:schemeClr val="tx1"/>
                </a:solidFill>
                <a:latin typeface="Arial" charset="0"/>
              </a:rPr>
              <a:pPr eaLnBrk="1" hangingPunct="1"/>
              <a:t>2</a:t>
            </a:fld>
            <a:endParaRPr lang="en-GB" smtClean="0">
              <a:solidFill>
                <a:schemeClr val="tx1"/>
              </a:solidFill>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p:spPr>
        <p:txBody>
          <a:bodyPr/>
          <a:lstStyle/>
          <a:p>
            <a:endParaRPr lang="en-US" smtClean="0"/>
          </a:p>
        </p:txBody>
      </p:sp>
      <p:sp>
        <p:nvSpPr>
          <p:cNvPr id="20484" name="Slide Number Placeholder 3"/>
          <p:cNvSpPr>
            <a:spLocks noGrp="1"/>
          </p:cNvSpPr>
          <p:nvPr>
            <p:ph type="sldNum" sz="quarter" idx="5"/>
          </p:nvPr>
        </p:nvSpPr>
        <p:spPr>
          <a:noFill/>
        </p:spPr>
        <p:txBody>
          <a:bodyPr/>
          <a:lstStyle>
            <a:lvl1pPr defTabSz="912813" eaLnBrk="0" hangingPunct="0">
              <a:defRPr sz="1200">
                <a:solidFill>
                  <a:srgbClr val="0F5494"/>
                </a:solidFill>
                <a:latin typeface="Verdana" pitchFamily="34" charset="0"/>
              </a:defRPr>
            </a:lvl1pPr>
            <a:lvl2pPr marL="742950" indent="-285750" defTabSz="912813" eaLnBrk="0" hangingPunct="0">
              <a:defRPr sz="1200">
                <a:solidFill>
                  <a:srgbClr val="0F5494"/>
                </a:solidFill>
                <a:latin typeface="Verdana" pitchFamily="34" charset="0"/>
              </a:defRPr>
            </a:lvl2pPr>
            <a:lvl3pPr marL="1143000" indent="-228600" defTabSz="912813" eaLnBrk="0" hangingPunct="0">
              <a:defRPr sz="1200">
                <a:solidFill>
                  <a:srgbClr val="0F5494"/>
                </a:solidFill>
                <a:latin typeface="Verdana" pitchFamily="34" charset="0"/>
              </a:defRPr>
            </a:lvl3pPr>
            <a:lvl4pPr marL="1600200" indent="-228600" defTabSz="912813" eaLnBrk="0" hangingPunct="0">
              <a:defRPr sz="1200">
                <a:solidFill>
                  <a:srgbClr val="0F5494"/>
                </a:solidFill>
                <a:latin typeface="Verdana" pitchFamily="34" charset="0"/>
              </a:defRPr>
            </a:lvl4pPr>
            <a:lvl5pPr marL="2057400" indent="-228600" defTabSz="912813" eaLnBrk="0" hangingPunct="0">
              <a:defRPr sz="1200">
                <a:solidFill>
                  <a:srgbClr val="0F5494"/>
                </a:solidFill>
                <a:latin typeface="Verdana" pitchFamily="34" charset="0"/>
              </a:defRPr>
            </a:lvl5pPr>
            <a:lvl6pPr marL="2514600" indent="-228600" defTabSz="912813" eaLnBrk="0" fontAlgn="base" hangingPunct="0">
              <a:spcBef>
                <a:spcPct val="0"/>
              </a:spcBef>
              <a:spcAft>
                <a:spcPct val="0"/>
              </a:spcAft>
              <a:defRPr sz="1200">
                <a:solidFill>
                  <a:srgbClr val="0F5494"/>
                </a:solidFill>
                <a:latin typeface="Verdana" pitchFamily="34" charset="0"/>
              </a:defRPr>
            </a:lvl6pPr>
            <a:lvl7pPr marL="2971800" indent="-228600" defTabSz="912813" eaLnBrk="0" fontAlgn="base" hangingPunct="0">
              <a:spcBef>
                <a:spcPct val="0"/>
              </a:spcBef>
              <a:spcAft>
                <a:spcPct val="0"/>
              </a:spcAft>
              <a:defRPr sz="1200">
                <a:solidFill>
                  <a:srgbClr val="0F5494"/>
                </a:solidFill>
                <a:latin typeface="Verdana" pitchFamily="34" charset="0"/>
              </a:defRPr>
            </a:lvl7pPr>
            <a:lvl8pPr marL="3429000" indent="-228600" defTabSz="912813" eaLnBrk="0" fontAlgn="base" hangingPunct="0">
              <a:spcBef>
                <a:spcPct val="0"/>
              </a:spcBef>
              <a:spcAft>
                <a:spcPct val="0"/>
              </a:spcAft>
              <a:defRPr sz="1200">
                <a:solidFill>
                  <a:srgbClr val="0F5494"/>
                </a:solidFill>
                <a:latin typeface="Verdana" pitchFamily="34" charset="0"/>
              </a:defRPr>
            </a:lvl8pPr>
            <a:lvl9pPr marL="3886200" indent="-228600" defTabSz="912813" eaLnBrk="0" fontAlgn="base" hangingPunct="0">
              <a:spcBef>
                <a:spcPct val="0"/>
              </a:spcBef>
              <a:spcAft>
                <a:spcPct val="0"/>
              </a:spcAft>
              <a:defRPr sz="1200">
                <a:solidFill>
                  <a:srgbClr val="0F5494"/>
                </a:solidFill>
                <a:latin typeface="Verdana" pitchFamily="34" charset="0"/>
              </a:defRPr>
            </a:lvl9pPr>
          </a:lstStyle>
          <a:p>
            <a:pPr eaLnBrk="1" hangingPunct="1"/>
            <a:fld id="{E531C774-9893-42D5-8A5C-379B6A0370A6}" type="slidenum">
              <a:rPr lang="en-GB" smtClean="0">
                <a:solidFill>
                  <a:schemeClr val="tx1"/>
                </a:solidFill>
                <a:latin typeface="Arial" charset="0"/>
              </a:rPr>
              <a:pPr eaLnBrk="1" hangingPunct="1"/>
              <a:t>3</a:t>
            </a:fld>
            <a:endParaRPr lang="en-GB" smtClean="0">
              <a:solidFill>
                <a:schemeClr val="tx1"/>
              </a:solidFill>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p:spPr>
        <p:txBody>
          <a:bodyPr/>
          <a:lstStyle/>
          <a:p>
            <a:endParaRPr lang="en-US" smtClean="0"/>
          </a:p>
        </p:txBody>
      </p:sp>
      <p:sp>
        <p:nvSpPr>
          <p:cNvPr id="20484" name="Slide Number Placeholder 3"/>
          <p:cNvSpPr>
            <a:spLocks noGrp="1"/>
          </p:cNvSpPr>
          <p:nvPr>
            <p:ph type="sldNum" sz="quarter" idx="5"/>
          </p:nvPr>
        </p:nvSpPr>
        <p:spPr>
          <a:noFill/>
        </p:spPr>
        <p:txBody>
          <a:bodyPr/>
          <a:lstStyle>
            <a:lvl1pPr defTabSz="912813" eaLnBrk="0" hangingPunct="0">
              <a:defRPr sz="1200">
                <a:solidFill>
                  <a:srgbClr val="0F5494"/>
                </a:solidFill>
                <a:latin typeface="Verdana" pitchFamily="34" charset="0"/>
              </a:defRPr>
            </a:lvl1pPr>
            <a:lvl2pPr marL="742950" indent="-285750" defTabSz="912813" eaLnBrk="0" hangingPunct="0">
              <a:defRPr sz="1200">
                <a:solidFill>
                  <a:srgbClr val="0F5494"/>
                </a:solidFill>
                <a:latin typeface="Verdana" pitchFamily="34" charset="0"/>
              </a:defRPr>
            </a:lvl2pPr>
            <a:lvl3pPr marL="1143000" indent="-228600" defTabSz="912813" eaLnBrk="0" hangingPunct="0">
              <a:defRPr sz="1200">
                <a:solidFill>
                  <a:srgbClr val="0F5494"/>
                </a:solidFill>
                <a:latin typeface="Verdana" pitchFamily="34" charset="0"/>
              </a:defRPr>
            </a:lvl3pPr>
            <a:lvl4pPr marL="1600200" indent="-228600" defTabSz="912813" eaLnBrk="0" hangingPunct="0">
              <a:defRPr sz="1200">
                <a:solidFill>
                  <a:srgbClr val="0F5494"/>
                </a:solidFill>
                <a:latin typeface="Verdana" pitchFamily="34" charset="0"/>
              </a:defRPr>
            </a:lvl4pPr>
            <a:lvl5pPr marL="2057400" indent="-228600" defTabSz="912813" eaLnBrk="0" hangingPunct="0">
              <a:defRPr sz="1200">
                <a:solidFill>
                  <a:srgbClr val="0F5494"/>
                </a:solidFill>
                <a:latin typeface="Verdana" pitchFamily="34" charset="0"/>
              </a:defRPr>
            </a:lvl5pPr>
            <a:lvl6pPr marL="2514600" indent="-228600" defTabSz="912813" eaLnBrk="0" fontAlgn="base" hangingPunct="0">
              <a:spcBef>
                <a:spcPct val="0"/>
              </a:spcBef>
              <a:spcAft>
                <a:spcPct val="0"/>
              </a:spcAft>
              <a:defRPr sz="1200">
                <a:solidFill>
                  <a:srgbClr val="0F5494"/>
                </a:solidFill>
                <a:latin typeface="Verdana" pitchFamily="34" charset="0"/>
              </a:defRPr>
            </a:lvl6pPr>
            <a:lvl7pPr marL="2971800" indent="-228600" defTabSz="912813" eaLnBrk="0" fontAlgn="base" hangingPunct="0">
              <a:spcBef>
                <a:spcPct val="0"/>
              </a:spcBef>
              <a:spcAft>
                <a:spcPct val="0"/>
              </a:spcAft>
              <a:defRPr sz="1200">
                <a:solidFill>
                  <a:srgbClr val="0F5494"/>
                </a:solidFill>
                <a:latin typeface="Verdana" pitchFamily="34" charset="0"/>
              </a:defRPr>
            </a:lvl7pPr>
            <a:lvl8pPr marL="3429000" indent="-228600" defTabSz="912813" eaLnBrk="0" fontAlgn="base" hangingPunct="0">
              <a:spcBef>
                <a:spcPct val="0"/>
              </a:spcBef>
              <a:spcAft>
                <a:spcPct val="0"/>
              </a:spcAft>
              <a:defRPr sz="1200">
                <a:solidFill>
                  <a:srgbClr val="0F5494"/>
                </a:solidFill>
                <a:latin typeface="Verdana" pitchFamily="34" charset="0"/>
              </a:defRPr>
            </a:lvl8pPr>
            <a:lvl9pPr marL="3886200" indent="-228600" defTabSz="912813" eaLnBrk="0" fontAlgn="base" hangingPunct="0">
              <a:spcBef>
                <a:spcPct val="0"/>
              </a:spcBef>
              <a:spcAft>
                <a:spcPct val="0"/>
              </a:spcAft>
              <a:defRPr sz="1200">
                <a:solidFill>
                  <a:srgbClr val="0F5494"/>
                </a:solidFill>
                <a:latin typeface="Verdana" pitchFamily="34" charset="0"/>
              </a:defRPr>
            </a:lvl9pPr>
          </a:lstStyle>
          <a:p>
            <a:pPr eaLnBrk="1" hangingPunct="1"/>
            <a:fld id="{E531C774-9893-42D5-8A5C-379B6A0370A6}" type="slidenum">
              <a:rPr lang="en-GB" smtClean="0">
                <a:solidFill>
                  <a:schemeClr val="tx1"/>
                </a:solidFill>
                <a:latin typeface="Arial" charset="0"/>
              </a:rPr>
              <a:pPr eaLnBrk="1" hangingPunct="1"/>
              <a:t>4</a:t>
            </a:fld>
            <a:endParaRPr lang="en-GB" smtClean="0">
              <a:solidFill>
                <a:schemeClr val="tx1"/>
              </a:solidFill>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p:spPr>
        <p:txBody>
          <a:bodyPr/>
          <a:lstStyle/>
          <a:p>
            <a:endParaRPr lang="en-US" smtClean="0"/>
          </a:p>
        </p:txBody>
      </p:sp>
      <p:sp>
        <p:nvSpPr>
          <p:cNvPr id="20484" name="Slide Number Placeholder 3"/>
          <p:cNvSpPr>
            <a:spLocks noGrp="1"/>
          </p:cNvSpPr>
          <p:nvPr>
            <p:ph type="sldNum" sz="quarter" idx="5"/>
          </p:nvPr>
        </p:nvSpPr>
        <p:spPr>
          <a:noFill/>
        </p:spPr>
        <p:txBody>
          <a:bodyPr/>
          <a:lstStyle>
            <a:lvl1pPr defTabSz="912813" eaLnBrk="0" hangingPunct="0">
              <a:defRPr sz="1200">
                <a:solidFill>
                  <a:srgbClr val="0F5494"/>
                </a:solidFill>
                <a:latin typeface="Verdana" pitchFamily="34" charset="0"/>
              </a:defRPr>
            </a:lvl1pPr>
            <a:lvl2pPr marL="742950" indent="-285750" defTabSz="912813" eaLnBrk="0" hangingPunct="0">
              <a:defRPr sz="1200">
                <a:solidFill>
                  <a:srgbClr val="0F5494"/>
                </a:solidFill>
                <a:latin typeface="Verdana" pitchFamily="34" charset="0"/>
              </a:defRPr>
            </a:lvl2pPr>
            <a:lvl3pPr marL="1143000" indent="-228600" defTabSz="912813" eaLnBrk="0" hangingPunct="0">
              <a:defRPr sz="1200">
                <a:solidFill>
                  <a:srgbClr val="0F5494"/>
                </a:solidFill>
                <a:latin typeface="Verdana" pitchFamily="34" charset="0"/>
              </a:defRPr>
            </a:lvl3pPr>
            <a:lvl4pPr marL="1600200" indent="-228600" defTabSz="912813" eaLnBrk="0" hangingPunct="0">
              <a:defRPr sz="1200">
                <a:solidFill>
                  <a:srgbClr val="0F5494"/>
                </a:solidFill>
                <a:latin typeface="Verdana" pitchFamily="34" charset="0"/>
              </a:defRPr>
            </a:lvl4pPr>
            <a:lvl5pPr marL="2057400" indent="-228600" defTabSz="912813" eaLnBrk="0" hangingPunct="0">
              <a:defRPr sz="1200">
                <a:solidFill>
                  <a:srgbClr val="0F5494"/>
                </a:solidFill>
                <a:latin typeface="Verdana" pitchFamily="34" charset="0"/>
              </a:defRPr>
            </a:lvl5pPr>
            <a:lvl6pPr marL="2514600" indent="-228600" defTabSz="912813" eaLnBrk="0" fontAlgn="base" hangingPunct="0">
              <a:spcBef>
                <a:spcPct val="0"/>
              </a:spcBef>
              <a:spcAft>
                <a:spcPct val="0"/>
              </a:spcAft>
              <a:defRPr sz="1200">
                <a:solidFill>
                  <a:srgbClr val="0F5494"/>
                </a:solidFill>
                <a:latin typeface="Verdana" pitchFamily="34" charset="0"/>
              </a:defRPr>
            </a:lvl6pPr>
            <a:lvl7pPr marL="2971800" indent="-228600" defTabSz="912813" eaLnBrk="0" fontAlgn="base" hangingPunct="0">
              <a:spcBef>
                <a:spcPct val="0"/>
              </a:spcBef>
              <a:spcAft>
                <a:spcPct val="0"/>
              </a:spcAft>
              <a:defRPr sz="1200">
                <a:solidFill>
                  <a:srgbClr val="0F5494"/>
                </a:solidFill>
                <a:latin typeface="Verdana" pitchFamily="34" charset="0"/>
              </a:defRPr>
            </a:lvl7pPr>
            <a:lvl8pPr marL="3429000" indent="-228600" defTabSz="912813" eaLnBrk="0" fontAlgn="base" hangingPunct="0">
              <a:spcBef>
                <a:spcPct val="0"/>
              </a:spcBef>
              <a:spcAft>
                <a:spcPct val="0"/>
              </a:spcAft>
              <a:defRPr sz="1200">
                <a:solidFill>
                  <a:srgbClr val="0F5494"/>
                </a:solidFill>
                <a:latin typeface="Verdana" pitchFamily="34" charset="0"/>
              </a:defRPr>
            </a:lvl8pPr>
            <a:lvl9pPr marL="3886200" indent="-228600" defTabSz="912813" eaLnBrk="0" fontAlgn="base" hangingPunct="0">
              <a:spcBef>
                <a:spcPct val="0"/>
              </a:spcBef>
              <a:spcAft>
                <a:spcPct val="0"/>
              </a:spcAft>
              <a:defRPr sz="1200">
                <a:solidFill>
                  <a:srgbClr val="0F5494"/>
                </a:solidFill>
                <a:latin typeface="Verdana" pitchFamily="34" charset="0"/>
              </a:defRPr>
            </a:lvl9pPr>
          </a:lstStyle>
          <a:p>
            <a:pPr eaLnBrk="1" hangingPunct="1"/>
            <a:fld id="{E531C774-9893-42D5-8A5C-379B6A0370A6}" type="slidenum">
              <a:rPr lang="en-GB" smtClean="0">
                <a:solidFill>
                  <a:schemeClr val="tx1"/>
                </a:solidFill>
                <a:latin typeface="Arial" charset="0"/>
              </a:rPr>
              <a:pPr eaLnBrk="1" hangingPunct="1"/>
              <a:t>5</a:t>
            </a:fld>
            <a:endParaRPr lang="en-GB" smtClean="0">
              <a:solidFill>
                <a:schemeClr val="tx1"/>
              </a:solidFill>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p:spPr>
        <p:txBody>
          <a:bodyPr/>
          <a:lstStyle/>
          <a:p>
            <a:endParaRPr lang="en-GB" dirty="0" smtClean="0"/>
          </a:p>
          <a:p>
            <a:endParaRPr lang="pl-PL" dirty="0" smtClean="0"/>
          </a:p>
        </p:txBody>
      </p:sp>
      <p:sp>
        <p:nvSpPr>
          <p:cNvPr id="21508" name="Slide Number Placeholder 3"/>
          <p:cNvSpPr>
            <a:spLocks noGrp="1"/>
          </p:cNvSpPr>
          <p:nvPr>
            <p:ph type="sldNum" sz="quarter" idx="5"/>
          </p:nvPr>
        </p:nvSpPr>
        <p:spPr>
          <a:noFill/>
        </p:spPr>
        <p:txBody>
          <a:bodyPr/>
          <a:lstStyle>
            <a:lvl1pPr defTabSz="912813" eaLnBrk="0" hangingPunct="0">
              <a:defRPr sz="1200">
                <a:solidFill>
                  <a:srgbClr val="0F5494"/>
                </a:solidFill>
                <a:latin typeface="Verdana" pitchFamily="34" charset="0"/>
              </a:defRPr>
            </a:lvl1pPr>
            <a:lvl2pPr marL="742950" indent="-285750" defTabSz="912813" eaLnBrk="0" hangingPunct="0">
              <a:defRPr sz="1200">
                <a:solidFill>
                  <a:srgbClr val="0F5494"/>
                </a:solidFill>
                <a:latin typeface="Verdana" pitchFamily="34" charset="0"/>
              </a:defRPr>
            </a:lvl2pPr>
            <a:lvl3pPr marL="1143000" indent="-228600" defTabSz="912813" eaLnBrk="0" hangingPunct="0">
              <a:defRPr sz="1200">
                <a:solidFill>
                  <a:srgbClr val="0F5494"/>
                </a:solidFill>
                <a:latin typeface="Verdana" pitchFamily="34" charset="0"/>
              </a:defRPr>
            </a:lvl3pPr>
            <a:lvl4pPr marL="1600200" indent="-228600" defTabSz="912813" eaLnBrk="0" hangingPunct="0">
              <a:defRPr sz="1200">
                <a:solidFill>
                  <a:srgbClr val="0F5494"/>
                </a:solidFill>
                <a:latin typeface="Verdana" pitchFamily="34" charset="0"/>
              </a:defRPr>
            </a:lvl4pPr>
            <a:lvl5pPr marL="2057400" indent="-228600" defTabSz="912813" eaLnBrk="0" hangingPunct="0">
              <a:defRPr sz="1200">
                <a:solidFill>
                  <a:srgbClr val="0F5494"/>
                </a:solidFill>
                <a:latin typeface="Verdana" pitchFamily="34" charset="0"/>
              </a:defRPr>
            </a:lvl5pPr>
            <a:lvl6pPr marL="2514600" indent="-228600" defTabSz="912813" eaLnBrk="0" fontAlgn="base" hangingPunct="0">
              <a:spcBef>
                <a:spcPct val="0"/>
              </a:spcBef>
              <a:spcAft>
                <a:spcPct val="0"/>
              </a:spcAft>
              <a:defRPr sz="1200">
                <a:solidFill>
                  <a:srgbClr val="0F5494"/>
                </a:solidFill>
                <a:latin typeface="Verdana" pitchFamily="34" charset="0"/>
              </a:defRPr>
            </a:lvl6pPr>
            <a:lvl7pPr marL="2971800" indent="-228600" defTabSz="912813" eaLnBrk="0" fontAlgn="base" hangingPunct="0">
              <a:spcBef>
                <a:spcPct val="0"/>
              </a:spcBef>
              <a:spcAft>
                <a:spcPct val="0"/>
              </a:spcAft>
              <a:defRPr sz="1200">
                <a:solidFill>
                  <a:srgbClr val="0F5494"/>
                </a:solidFill>
                <a:latin typeface="Verdana" pitchFamily="34" charset="0"/>
              </a:defRPr>
            </a:lvl7pPr>
            <a:lvl8pPr marL="3429000" indent="-228600" defTabSz="912813" eaLnBrk="0" fontAlgn="base" hangingPunct="0">
              <a:spcBef>
                <a:spcPct val="0"/>
              </a:spcBef>
              <a:spcAft>
                <a:spcPct val="0"/>
              </a:spcAft>
              <a:defRPr sz="1200">
                <a:solidFill>
                  <a:srgbClr val="0F5494"/>
                </a:solidFill>
                <a:latin typeface="Verdana" pitchFamily="34" charset="0"/>
              </a:defRPr>
            </a:lvl8pPr>
            <a:lvl9pPr marL="3886200" indent="-228600" defTabSz="912813" eaLnBrk="0" fontAlgn="base" hangingPunct="0">
              <a:spcBef>
                <a:spcPct val="0"/>
              </a:spcBef>
              <a:spcAft>
                <a:spcPct val="0"/>
              </a:spcAft>
              <a:defRPr sz="1200">
                <a:solidFill>
                  <a:srgbClr val="0F5494"/>
                </a:solidFill>
                <a:latin typeface="Verdana" pitchFamily="34" charset="0"/>
              </a:defRPr>
            </a:lvl9pPr>
          </a:lstStyle>
          <a:p>
            <a:pPr eaLnBrk="1" hangingPunct="1"/>
            <a:fld id="{2F0EDA77-5D92-47EA-9D84-DE2CC1EAE3D0}" type="slidenum">
              <a:rPr lang="en-GB" smtClean="0">
                <a:solidFill>
                  <a:schemeClr val="tx1"/>
                </a:solidFill>
                <a:latin typeface="Arial" charset="0"/>
              </a:rPr>
              <a:pPr eaLnBrk="1" hangingPunct="1"/>
              <a:t>6</a:t>
            </a:fld>
            <a:endParaRPr lang="en-GB" smtClean="0">
              <a:solidFill>
                <a:schemeClr val="tx1"/>
              </a:solidFill>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pl-PL" dirty="0" smtClean="0"/>
          </a:p>
        </p:txBody>
      </p:sp>
      <p:sp>
        <p:nvSpPr>
          <p:cNvPr id="22532" name="Slide Number Placeholder 3"/>
          <p:cNvSpPr>
            <a:spLocks noGrp="1"/>
          </p:cNvSpPr>
          <p:nvPr>
            <p:ph type="sldNum" sz="quarter" idx="5"/>
          </p:nvPr>
        </p:nvSpPr>
        <p:spPr>
          <a:noFill/>
        </p:spPr>
        <p:txBody>
          <a:bodyPr/>
          <a:lstStyle>
            <a:lvl1pPr defTabSz="912813" eaLnBrk="0" hangingPunct="0">
              <a:defRPr sz="1200">
                <a:solidFill>
                  <a:srgbClr val="0F5494"/>
                </a:solidFill>
                <a:latin typeface="Verdana" pitchFamily="34" charset="0"/>
              </a:defRPr>
            </a:lvl1pPr>
            <a:lvl2pPr marL="742950" indent="-285750" defTabSz="912813" eaLnBrk="0" hangingPunct="0">
              <a:defRPr sz="1200">
                <a:solidFill>
                  <a:srgbClr val="0F5494"/>
                </a:solidFill>
                <a:latin typeface="Verdana" pitchFamily="34" charset="0"/>
              </a:defRPr>
            </a:lvl2pPr>
            <a:lvl3pPr marL="1143000" indent="-228600" defTabSz="912813" eaLnBrk="0" hangingPunct="0">
              <a:defRPr sz="1200">
                <a:solidFill>
                  <a:srgbClr val="0F5494"/>
                </a:solidFill>
                <a:latin typeface="Verdana" pitchFamily="34" charset="0"/>
              </a:defRPr>
            </a:lvl3pPr>
            <a:lvl4pPr marL="1600200" indent="-228600" defTabSz="912813" eaLnBrk="0" hangingPunct="0">
              <a:defRPr sz="1200">
                <a:solidFill>
                  <a:srgbClr val="0F5494"/>
                </a:solidFill>
                <a:latin typeface="Verdana" pitchFamily="34" charset="0"/>
              </a:defRPr>
            </a:lvl4pPr>
            <a:lvl5pPr marL="2057400" indent="-228600" defTabSz="912813" eaLnBrk="0" hangingPunct="0">
              <a:defRPr sz="1200">
                <a:solidFill>
                  <a:srgbClr val="0F5494"/>
                </a:solidFill>
                <a:latin typeface="Verdana" pitchFamily="34" charset="0"/>
              </a:defRPr>
            </a:lvl5pPr>
            <a:lvl6pPr marL="2514600" indent="-228600" defTabSz="912813" eaLnBrk="0" fontAlgn="base" hangingPunct="0">
              <a:spcBef>
                <a:spcPct val="0"/>
              </a:spcBef>
              <a:spcAft>
                <a:spcPct val="0"/>
              </a:spcAft>
              <a:defRPr sz="1200">
                <a:solidFill>
                  <a:srgbClr val="0F5494"/>
                </a:solidFill>
                <a:latin typeface="Verdana" pitchFamily="34" charset="0"/>
              </a:defRPr>
            </a:lvl6pPr>
            <a:lvl7pPr marL="2971800" indent="-228600" defTabSz="912813" eaLnBrk="0" fontAlgn="base" hangingPunct="0">
              <a:spcBef>
                <a:spcPct val="0"/>
              </a:spcBef>
              <a:spcAft>
                <a:spcPct val="0"/>
              </a:spcAft>
              <a:defRPr sz="1200">
                <a:solidFill>
                  <a:srgbClr val="0F5494"/>
                </a:solidFill>
                <a:latin typeface="Verdana" pitchFamily="34" charset="0"/>
              </a:defRPr>
            </a:lvl7pPr>
            <a:lvl8pPr marL="3429000" indent="-228600" defTabSz="912813" eaLnBrk="0" fontAlgn="base" hangingPunct="0">
              <a:spcBef>
                <a:spcPct val="0"/>
              </a:spcBef>
              <a:spcAft>
                <a:spcPct val="0"/>
              </a:spcAft>
              <a:defRPr sz="1200">
                <a:solidFill>
                  <a:srgbClr val="0F5494"/>
                </a:solidFill>
                <a:latin typeface="Verdana" pitchFamily="34" charset="0"/>
              </a:defRPr>
            </a:lvl8pPr>
            <a:lvl9pPr marL="3886200" indent="-228600" defTabSz="912813" eaLnBrk="0" fontAlgn="base" hangingPunct="0">
              <a:spcBef>
                <a:spcPct val="0"/>
              </a:spcBef>
              <a:spcAft>
                <a:spcPct val="0"/>
              </a:spcAft>
              <a:defRPr sz="1200">
                <a:solidFill>
                  <a:srgbClr val="0F5494"/>
                </a:solidFill>
                <a:latin typeface="Verdana" pitchFamily="34" charset="0"/>
              </a:defRPr>
            </a:lvl9pPr>
          </a:lstStyle>
          <a:p>
            <a:pPr eaLnBrk="1" hangingPunct="1"/>
            <a:fld id="{61A8AAAA-074F-4494-BB33-25063A25D509}" type="slidenum">
              <a:rPr lang="en-GB" smtClean="0">
                <a:solidFill>
                  <a:schemeClr val="tx1"/>
                </a:solidFill>
                <a:latin typeface="Arial" charset="0"/>
              </a:rPr>
              <a:pPr eaLnBrk="1" hangingPunct="1"/>
              <a:t>8</a:t>
            </a:fld>
            <a:endParaRPr lang="en-GB" smtClean="0">
              <a:solidFill>
                <a:schemeClr val="tx1"/>
              </a:solidFill>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b="0" kern="1200" dirty="0" smtClean="0">
                <a:solidFill>
                  <a:schemeClr val="tx1"/>
                </a:solidFill>
                <a:effectLst/>
                <a:latin typeface="Arial" charset="0"/>
                <a:ea typeface="+mn-ea"/>
                <a:cs typeface="+mn-cs"/>
              </a:rPr>
              <a:t>The existing provisions require managing authorities to report – in case of the</a:t>
            </a:r>
            <a:r>
              <a:rPr lang="en-GB" sz="1200" b="0" kern="1200" baseline="0" dirty="0" smtClean="0">
                <a:solidFill>
                  <a:schemeClr val="tx1"/>
                </a:solidFill>
                <a:effectLst/>
                <a:latin typeface="Arial" charset="0"/>
                <a:ea typeface="+mn-ea"/>
                <a:cs typeface="+mn-cs"/>
              </a:rPr>
              <a:t> ERDF and the CF – </a:t>
            </a:r>
            <a:r>
              <a:rPr lang="en-GB" sz="1200" b="0" kern="1200" dirty="0" smtClean="0">
                <a:solidFill>
                  <a:schemeClr val="tx1"/>
                </a:solidFill>
                <a:effectLst/>
                <a:latin typeface="Arial" charset="0"/>
                <a:ea typeface="+mn-ea"/>
                <a:cs typeface="+mn-cs"/>
              </a:rPr>
              <a:t>achievement of outputs in the performance framework</a:t>
            </a:r>
            <a:r>
              <a:rPr lang="en-GB" sz="1200" b="0" kern="1200" baseline="0" dirty="0" smtClean="0">
                <a:solidFill>
                  <a:schemeClr val="tx1"/>
                </a:solidFill>
                <a:effectLst/>
                <a:latin typeface="Arial" charset="0"/>
                <a:ea typeface="+mn-ea"/>
                <a:cs typeface="+mn-cs"/>
              </a:rPr>
              <a:t> </a:t>
            </a:r>
            <a:r>
              <a:rPr lang="en-GB" sz="1200" b="0" kern="1200" dirty="0" smtClean="0">
                <a:solidFill>
                  <a:schemeClr val="tx1"/>
                </a:solidFill>
                <a:effectLst/>
                <a:latin typeface="Arial" charset="0"/>
                <a:ea typeface="+mn-ea"/>
                <a:cs typeface="+mn-cs"/>
              </a:rPr>
              <a:t>only in relation to </a:t>
            </a:r>
            <a:r>
              <a:rPr lang="en-GB" sz="1200" b="0" u="sng" kern="1200" dirty="0" smtClean="0">
                <a:solidFill>
                  <a:schemeClr val="tx1"/>
                </a:solidFill>
                <a:effectLst/>
                <a:latin typeface="Arial" charset="0"/>
                <a:ea typeface="+mn-ea"/>
                <a:cs typeface="+mn-cs"/>
              </a:rPr>
              <a:t>fully implemented</a:t>
            </a:r>
            <a:r>
              <a:rPr lang="en-GB" sz="1200" b="0" kern="1200" dirty="0" smtClean="0">
                <a:solidFill>
                  <a:schemeClr val="tx1"/>
                </a:solidFill>
                <a:effectLst/>
                <a:latin typeface="Arial" charset="0"/>
                <a:ea typeface="+mn-ea"/>
                <a:cs typeface="+mn-cs"/>
              </a:rPr>
              <a:t> operations </a:t>
            </a:r>
            <a:r>
              <a:rPr lang="en-GB" sz="1200" b="0" kern="1200" baseline="0" dirty="0" smtClean="0">
                <a:solidFill>
                  <a:schemeClr val="tx1"/>
                </a:solidFill>
                <a:effectLst/>
                <a:latin typeface="Arial" charset="0"/>
                <a:ea typeface="+mn-ea"/>
                <a:cs typeface="+mn-cs"/>
              </a:rPr>
              <a:t>(in case of some EAFRD measures – in relation even to completed operations).</a:t>
            </a:r>
            <a:endParaRPr lang="en-GB" sz="1200" b="0" kern="1200" dirty="0" smtClean="0">
              <a:solidFill>
                <a:schemeClr val="tx1"/>
              </a:solidFill>
              <a:effectLst/>
              <a:latin typeface="Arial" charset="0"/>
              <a:ea typeface="+mn-ea"/>
              <a:cs typeface="+mn-cs"/>
            </a:endParaRPr>
          </a:p>
          <a:p>
            <a:pPr marL="0" indent="0">
              <a:buFont typeface="Arial" panose="020B0604020202020204" pitchFamily="34" charset="0"/>
              <a:buNone/>
            </a:pPr>
            <a:endParaRPr lang="en-GB" sz="1200" b="0" kern="1200" dirty="0" smtClean="0">
              <a:solidFill>
                <a:schemeClr val="tx1"/>
              </a:solidFill>
              <a:effectLst/>
              <a:latin typeface="Arial" charset="0"/>
              <a:ea typeface="+mn-ea"/>
              <a:cs typeface="+mn-cs"/>
            </a:endParaRPr>
          </a:p>
          <a:p>
            <a:pPr marL="171450" indent="-171450">
              <a:buFont typeface="Arial" panose="020B0604020202020204" pitchFamily="34" charset="0"/>
              <a:buChar char="•"/>
            </a:pPr>
            <a:r>
              <a:rPr lang="en-GB" sz="1200" b="0" kern="1200" dirty="0" smtClean="0">
                <a:solidFill>
                  <a:schemeClr val="tx1"/>
                </a:solidFill>
                <a:effectLst/>
                <a:latin typeface="Arial" charset="0"/>
                <a:ea typeface="+mn-ea"/>
                <a:cs typeface="+mn-cs"/>
              </a:rPr>
              <a:t>This means that achievements can only be reported when the entire operation has been implemented and all the outputs delivered. This applies to all operations including those running for more than one year, which include several projects and deliver outputs progressively (for example, business support aid scheme or infrastructural investments).</a:t>
            </a:r>
          </a:p>
          <a:p>
            <a:pPr marL="0" indent="0">
              <a:buFont typeface="Arial" panose="020B0604020202020204" pitchFamily="34" charset="0"/>
              <a:buNone/>
            </a:pPr>
            <a:endParaRPr lang="en-GB" sz="1200" b="0" kern="1200" dirty="0" smtClean="0">
              <a:solidFill>
                <a:schemeClr val="tx1"/>
              </a:solidFill>
              <a:effectLst/>
              <a:latin typeface="Arial" charset="0"/>
              <a:ea typeface="+mn-ea"/>
              <a:cs typeface="+mn-cs"/>
            </a:endParaRPr>
          </a:p>
          <a:p>
            <a:pPr marL="171450" indent="-171450">
              <a:buFont typeface="Arial" panose="020B0604020202020204" pitchFamily="34" charset="0"/>
              <a:buChar char="•"/>
            </a:pPr>
            <a:r>
              <a:rPr lang="en-GB" sz="1200" b="0" kern="1200" dirty="0" smtClean="0">
                <a:solidFill>
                  <a:schemeClr val="tx1"/>
                </a:solidFill>
                <a:effectLst/>
                <a:latin typeface="Arial" charset="0"/>
                <a:ea typeface="+mn-ea"/>
                <a:cs typeface="+mn-cs"/>
              </a:rPr>
              <a:t>By consequence the implementing regulations prevent managing authorities from reporting achievement as soon as any new unit of output is delivered for some programmes, even if article 50(2) of CPR does not exclude such possibility.</a:t>
            </a:r>
          </a:p>
          <a:p>
            <a:pPr marL="171450" indent="-171450">
              <a:buFont typeface="Arial" panose="020B0604020202020204" pitchFamily="34" charset="0"/>
              <a:buChar char="•"/>
            </a:pPr>
            <a:endParaRPr lang="en-GB" sz="1200" b="0" kern="1200" dirty="0" smtClean="0">
              <a:solidFill>
                <a:schemeClr val="tx1"/>
              </a:solidFill>
              <a:effectLst/>
              <a:latin typeface="Arial" charset="0"/>
              <a:ea typeface="+mn-ea"/>
              <a:cs typeface="+mn-cs"/>
            </a:endParaRPr>
          </a:p>
          <a:p>
            <a:pPr marL="171450" indent="-171450">
              <a:buFont typeface="Arial" panose="020B0604020202020204" pitchFamily="34" charset="0"/>
              <a:buChar char="•"/>
            </a:pPr>
            <a:r>
              <a:rPr lang="en-GB" sz="1200" b="0" kern="1200" dirty="0" smtClean="0">
                <a:solidFill>
                  <a:schemeClr val="tx1"/>
                </a:solidFill>
                <a:effectLst/>
                <a:latin typeface="Arial" charset="0"/>
                <a:ea typeface="+mn-ea"/>
                <a:cs typeface="+mn-cs"/>
              </a:rPr>
              <a:t>Hence</a:t>
            </a:r>
            <a:r>
              <a:rPr lang="en-GB" sz="1200" b="0" kern="1200" baseline="0" dirty="0" smtClean="0">
                <a:solidFill>
                  <a:schemeClr val="tx1"/>
                </a:solidFill>
                <a:effectLst/>
                <a:latin typeface="Arial" charset="0"/>
                <a:ea typeface="+mn-ea"/>
                <a:cs typeface="+mn-cs"/>
              </a:rPr>
              <a:t> the Commission proposal to amend the article 5(3), which </a:t>
            </a:r>
            <a:r>
              <a:rPr lang="en-GB" sz="1200" dirty="0" smtClean="0"/>
              <a:t>provides</a:t>
            </a:r>
            <a:r>
              <a:rPr lang="en-GB" sz="1200" baseline="0" dirty="0" smtClean="0"/>
              <a:t> possibility for the MA, not the obligation to report. </a:t>
            </a:r>
          </a:p>
          <a:p>
            <a:pPr marL="0" indent="0">
              <a:buFont typeface="Arial" panose="020B0604020202020204" pitchFamily="34" charset="0"/>
              <a:buNone/>
            </a:pPr>
            <a:endParaRPr lang="en-GB" sz="1200" baseline="0" dirty="0" smtClean="0"/>
          </a:p>
          <a:p>
            <a:pPr marL="171450" indent="-171450">
              <a:buFont typeface="Arial" panose="020B0604020202020204" pitchFamily="34" charset="0"/>
              <a:buChar char="•"/>
            </a:pPr>
            <a:r>
              <a:rPr lang="en-GB" sz="1200" baseline="0" dirty="0" smtClean="0"/>
              <a:t>In order to use this possibility, the monitoring system has to allow for reporting outputs delivered by operations, which has not yet been fully implemented, and the indicators used for reporting have to measure outputs, which can be delivered by operations, which has not yet been fully implemented (for example, if the operation is to deliver 10 km of new road, it might be that 10 km is built as a whole or it is divided in two sections and each of them can be used by cars separately).</a:t>
            </a:r>
            <a:endParaRPr lang="en-GB" sz="1200" dirty="0" smtClean="0"/>
          </a:p>
          <a:p>
            <a:pPr marL="171450" indent="-171450">
              <a:buFont typeface="Arial" panose="020B0604020202020204" pitchFamily="34" charset="0"/>
              <a:buChar char="•"/>
            </a:pPr>
            <a:endParaRPr lang="en-GB" sz="1200" b="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10"/>
          </p:nvPr>
        </p:nvSpPr>
        <p:spPr/>
        <p:txBody>
          <a:bodyPr/>
          <a:lstStyle/>
          <a:p>
            <a:fld id="{1FDE86FC-1EDA-4E51-982B-5E6550D62B59}" type="slidenum">
              <a:rPr lang="en-GB" altLang="en-US" smtClean="0"/>
              <a:pPr/>
              <a:t>9</a:t>
            </a:fld>
            <a:endParaRPr lang="en-GB" altLang="en-US"/>
          </a:p>
        </p:txBody>
      </p:sp>
    </p:spTree>
    <p:extLst>
      <p:ext uri="{BB962C8B-B14F-4D97-AF65-F5344CB8AC3E}">
        <p14:creationId xmlns:p14="http://schemas.microsoft.com/office/powerpoint/2010/main" val="4756545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0"/>
          <p:cNvSpPr>
            <a:spLocks noChangeArrowheads="1"/>
          </p:cNvSpPr>
          <p:nvPr/>
        </p:nvSpPr>
        <p:spPr bwMode="auto">
          <a:xfrm>
            <a:off x="0" y="981075"/>
            <a:ext cx="9180513" cy="5876925"/>
          </a:xfrm>
          <a:prstGeom prst="rect">
            <a:avLst/>
          </a:prstGeom>
          <a:solidFill>
            <a:srgbClr val="0F5494"/>
          </a:solidFill>
          <a:ln w="25400" algn="ctr">
            <a:solidFill>
              <a:srgbClr val="0F5494"/>
            </a:solidFill>
            <a:miter lim="800000"/>
            <a:headEnd/>
            <a:tailEnd/>
          </a:ln>
          <a:effectLst>
            <a:outerShdw dist="23000" dir="5400000" rotWithShape="0">
              <a:srgbClr val="000000">
                <a:alpha val="34998"/>
              </a:srgbClr>
            </a:outerShdw>
          </a:effectLst>
        </p:spPr>
        <p:txBody>
          <a:bodyPr anchor="ctr"/>
          <a:lstStyle/>
          <a:p>
            <a:pPr algn="ctr" defTabSz="457200"/>
            <a:endParaRPr lang="en-US" sz="1800">
              <a:solidFill>
                <a:srgbClr val="FFFFFF"/>
              </a:solidFill>
            </a:endParaRPr>
          </a:p>
        </p:txBody>
      </p:sp>
      <p:pic>
        <p:nvPicPr>
          <p:cNvPr id="5" name="Picture 6" descr="LOGO CE-EN-quadri.eps"/>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57638" y="258763"/>
            <a:ext cx="1436687" cy="99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84"/>
          <p:cNvSpPr>
            <a:spLocks noChangeArrowheads="1"/>
          </p:cNvSpPr>
          <p:nvPr userDrawn="1"/>
        </p:nvSpPr>
        <p:spPr bwMode="auto">
          <a:xfrm>
            <a:off x="4251325" y="1223963"/>
            <a:ext cx="623888" cy="31750"/>
          </a:xfrm>
          <a:prstGeom prst="rect">
            <a:avLst/>
          </a:prstGeom>
          <a:solidFill>
            <a:srgbClr val="EE8032"/>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Rectangle 13"/>
          <p:cNvSpPr>
            <a:spLocks noChangeArrowheads="1"/>
          </p:cNvSpPr>
          <p:nvPr userDrawn="1"/>
        </p:nvSpPr>
        <p:spPr bwMode="auto">
          <a:xfrm>
            <a:off x="4267200" y="6575425"/>
            <a:ext cx="622300" cy="290513"/>
          </a:xfrm>
          <a:prstGeom prst="rect">
            <a:avLst/>
          </a:prstGeom>
          <a:solidFill>
            <a:srgbClr val="EE8032"/>
          </a:solidFill>
          <a:ln w="9525" algn="ctr">
            <a:solidFill>
              <a:srgbClr val="EE8032"/>
            </a:solidFill>
            <a:miter lim="800000"/>
            <a:headEnd/>
            <a:tailEnd/>
          </a:ln>
          <a:effectLst>
            <a:outerShdw dist="23000" dir="5400000" rotWithShape="0">
              <a:srgbClr val="000000">
                <a:alpha val="34998"/>
              </a:srgbClr>
            </a:outerShdw>
          </a:effectLst>
        </p:spPr>
        <p:txBody>
          <a:bodyPr lIns="54000" anchor="ctr"/>
          <a:lstStyle/>
          <a:p>
            <a:pPr defTabSz="457200"/>
            <a:r>
              <a:rPr lang="fr-BE" sz="900">
                <a:solidFill>
                  <a:srgbClr val="FFFFFF"/>
                </a:solidFill>
                <a:latin typeface="Calibri" pitchFamily="34" charset="0"/>
              </a:rPr>
              <a:t>Regional Policy</a:t>
            </a:r>
            <a:endParaRPr lang="en-GB" sz="900">
              <a:solidFill>
                <a:srgbClr val="FFFFFF"/>
              </a:solidFill>
              <a:latin typeface="Calibri" pitchFamily="34" charset="0"/>
            </a:endParaRPr>
          </a:p>
        </p:txBody>
      </p:sp>
      <p:sp>
        <p:nvSpPr>
          <p:cNvPr id="3076" name="Rectangle 4"/>
          <p:cNvSpPr>
            <a:spLocks noGrp="1" noChangeArrowheads="1"/>
          </p:cNvSpPr>
          <p:nvPr>
            <p:ph type="ctrTitle"/>
          </p:nvPr>
        </p:nvSpPr>
        <p:spPr>
          <a:xfrm>
            <a:off x="3995738" y="2565400"/>
            <a:ext cx="5040312" cy="790575"/>
          </a:xfrm>
        </p:spPr>
        <p:txBody>
          <a:bodyPr/>
          <a:lstStyle>
            <a:lvl1pPr marL="3175">
              <a:defRPr sz="7600">
                <a:solidFill>
                  <a:srgbClr val="FFD624"/>
                </a:solidFill>
              </a:defRPr>
            </a:lvl1pPr>
          </a:lstStyle>
          <a:p>
            <a:pPr lvl="0"/>
            <a:r>
              <a:rPr lang="fr-BE" noProof="0" smtClean="0"/>
              <a:t>Title</a:t>
            </a:r>
            <a:endParaRPr lang="en-GB" noProof="0" smtClean="0"/>
          </a:p>
        </p:txBody>
      </p:sp>
      <p:sp>
        <p:nvSpPr>
          <p:cNvPr id="3077" name="Rectangle 5"/>
          <p:cNvSpPr>
            <a:spLocks noGrp="1" noChangeArrowheads="1"/>
          </p:cNvSpPr>
          <p:nvPr>
            <p:ph type="subTitle" idx="1"/>
          </p:nvPr>
        </p:nvSpPr>
        <p:spPr>
          <a:xfrm>
            <a:off x="611188" y="3716338"/>
            <a:ext cx="8532812" cy="1728787"/>
          </a:xfrm>
        </p:spPr>
        <p:txBody>
          <a:bodyPr/>
          <a:lstStyle>
            <a:lvl1pPr marL="0" indent="0">
              <a:buFontTx/>
              <a:buNone/>
              <a:defRPr sz="3000" b="1" i="0">
                <a:solidFill>
                  <a:schemeClr val="bg1"/>
                </a:solidFill>
              </a:defRPr>
            </a:lvl1pPr>
          </a:lstStyle>
          <a:p>
            <a:pPr lvl="0"/>
            <a:r>
              <a:rPr lang="fr-BE" noProof="0" smtClean="0"/>
              <a:t>Subtitle</a:t>
            </a:r>
            <a:endParaRPr lang="en-GB" noProof="0" smtClean="0"/>
          </a:p>
        </p:txBody>
      </p:sp>
      <p:sp>
        <p:nvSpPr>
          <p:cNvPr id="8" name="Rectangle 6"/>
          <p:cNvSpPr>
            <a:spLocks noGrp="1" noChangeArrowheads="1"/>
          </p:cNvSpPr>
          <p:nvPr>
            <p:ph type="dt" sz="half" idx="10"/>
          </p:nvPr>
        </p:nvSpPr>
        <p:spPr/>
        <p:txBody>
          <a:bodyPr/>
          <a:lstStyle>
            <a:lvl1pPr>
              <a:defRPr sz="1200" b="1">
                <a:solidFill>
                  <a:schemeClr val="bg1"/>
                </a:solidFill>
                <a:latin typeface="+mn-lt"/>
              </a:defRPr>
            </a:lvl1pPr>
          </a:lstStyle>
          <a:p>
            <a:pPr>
              <a:defRPr/>
            </a:pPr>
            <a:endParaRPr lang="en-GB"/>
          </a:p>
        </p:txBody>
      </p:sp>
      <p:sp>
        <p:nvSpPr>
          <p:cNvPr id="9" name="Rectangle 7"/>
          <p:cNvSpPr>
            <a:spLocks noGrp="1" noChangeArrowheads="1"/>
          </p:cNvSpPr>
          <p:nvPr>
            <p:ph type="ftr" sz="quarter" idx="11"/>
          </p:nvPr>
        </p:nvSpPr>
        <p:spPr/>
        <p:txBody>
          <a:bodyPr/>
          <a:lstStyle>
            <a:lvl1pPr>
              <a:defRPr>
                <a:solidFill>
                  <a:schemeClr val="bg1"/>
                </a:solidFill>
                <a:latin typeface="+mn-lt"/>
              </a:defRPr>
            </a:lvl1pPr>
          </a:lstStyle>
          <a:p>
            <a:pPr>
              <a:defRPr/>
            </a:pPr>
            <a:endParaRPr lang="en-GB"/>
          </a:p>
        </p:txBody>
      </p:sp>
      <p:sp>
        <p:nvSpPr>
          <p:cNvPr id="10" name="Rectangle 8"/>
          <p:cNvSpPr>
            <a:spLocks noGrp="1" noChangeArrowheads="1"/>
          </p:cNvSpPr>
          <p:nvPr>
            <p:ph type="sldNum" sz="quarter" idx="12"/>
          </p:nvPr>
        </p:nvSpPr>
        <p:spPr/>
        <p:txBody>
          <a:bodyPr/>
          <a:lstStyle>
            <a:lvl1pPr>
              <a:defRPr>
                <a:solidFill>
                  <a:schemeClr val="bg1"/>
                </a:solidFill>
                <a:latin typeface="+mn-lt"/>
              </a:defRPr>
            </a:lvl1pPr>
          </a:lstStyle>
          <a:p>
            <a:pPr>
              <a:defRPr/>
            </a:pPr>
            <a:fld id="{D675928E-E2E2-40C9-9B4D-B12A1A813B99}" type="slidenum">
              <a:rPr lang="en-GB"/>
              <a:pPr>
                <a:defRPr/>
              </a:pPr>
              <a:t>‹#›</a:t>
            </a:fld>
            <a:endParaRPr lang="en-GB"/>
          </a:p>
        </p:txBody>
      </p:sp>
    </p:spTree>
    <p:extLst>
      <p:ext uri="{BB962C8B-B14F-4D97-AF65-F5344CB8AC3E}">
        <p14:creationId xmlns:p14="http://schemas.microsoft.com/office/powerpoint/2010/main" val="250426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CF03392-26B5-43C4-AA62-0D0788E6F872}" type="slidenum">
              <a:rPr lang="en-GB"/>
              <a:pPr>
                <a:defRPr/>
              </a:pPr>
              <a:t>‹#›</a:t>
            </a:fld>
            <a:endParaRPr lang="en-GB"/>
          </a:p>
        </p:txBody>
      </p:sp>
    </p:spTree>
    <p:extLst>
      <p:ext uri="{BB962C8B-B14F-4D97-AF65-F5344CB8AC3E}">
        <p14:creationId xmlns:p14="http://schemas.microsoft.com/office/powerpoint/2010/main" val="3541286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F3CF2BA-D8C9-41AE-BA35-E847C9CFCC2A}" type="slidenum">
              <a:rPr lang="en-GB"/>
              <a:pPr>
                <a:defRPr/>
              </a:pPr>
              <a:t>‹#›</a:t>
            </a:fld>
            <a:endParaRPr lang="en-GB"/>
          </a:p>
        </p:txBody>
      </p:sp>
    </p:spTree>
    <p:extLst>
      <p:ext uri="{BB962C8B-B14F-4D97-AF65-F5344CB8AC3E}">
        <p14:creationId xmlns:p14="http://schemas.microsoft.com/office/powerpoint/2010/main" val="3461819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2492375"/>
            <a:ext cx="4038600" cy="3529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2492375"/>
            <a:ext cx="4038600" cy="3529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D80CAFE8-A21F-45E0-97AE-05F177CF2068}" type="slidenum">
              <a:rPr lang="en-GB"/>
              <a:pPr>
                <a:defRPr/>
              </a:pPr>
              <a:t>‹#›</a:t>
            </a:fld>
            <a:endParaRPr lang="en-GB"/>
          </a:p>
        </p:txBody>
      </p:sp>
    </p:spTree>
    <p:extLst>
      <p:ext uri="{BB962C8B-B14F-4D97-AF65-F5344CB8AC3E}">
        <p14:creationId xmlns:p14="http://schemas.microsoft.com/office/powerpoint/2010/main" val="2088957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9CF612F0-CBD4-4C3A-B640-AB0FFA7EE81D}" type="slidenum">
              <a:rPr lang="en-GB"/>
              <a:pPr>
                <a:defRPr/>
              </a:pPr>
              <a:t>‹#›</a:t>
            </a:fld>
            <a:endParaRPr lang="en-GB"/>
          </a:p>
        </p:txBody>
      </p:sp>
    </p:spTree>
    <p:extLst>
      <p:ext uri="{BB962C8B-B14F-4D97-AF65-F5344CB8AC3E}">
        <p14:creationId xmlns:p14="http://schemas.microsoft.com/office/powerpoint/2010/main" val="1777257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7C13635E-5865-4A0B-922C-83B81FBF7641}" type="slidenum">
              <a:rPr lang="en-GB"/>
              <a:pPr>
                <a:defRPr/>
              </a:pPr>
              <a:t>‹#›</a:t>
            </a:fld>
            <a:endParaRPr lang="en-GB"/>
          </a:p>
        </p:txBody>
      </p:sp>
    </p:spTree>
    <p:extLst>
      <p:ext uri="{BB962C8B-B14F-4D97-AF65-F5344CB8AC3E}">
        <p14:creationId xmlns:p14="http://schemas.microsoft.com/office/powerpoint/2010/main" val="3940789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CD792005-247F-4958-90EC-13D8F2ED5B24}" type="slidenum">
              <a:rPr lang="en-GB"/>
              <a:pPr>
                <a:defRPr/>
              </a:pPr>
              <a:t>‹#›</a:t>
            </a:fld>
            <a:endParaRPr lang="en-GB"/>
          </a:p>
        </p:txBody>
      </p:sp>
    </p:spTree>
    <p:extLst>
      <p:ext uri="{BB962C8B-B14F-4D97-AF65-F5344CB8AC3E}">
        <p14:creationId xmlns:p14="http://schemas.microsoft.com/office/powerpoint/2010/main" val="287096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ED79E1E4-506E-4EE7-9300-C4C46EC70C90}" type="slidenum">
              <a:rPr lang="en-GB"/>
              <a:pPr>
                <a:defRPr/>
              </a:pPr>
              <a:t>‹#›</a:t>
            </a:fld>
            <a:endParaRPr lang="en-GB"/>
          </a:p>
        </p:txBody>
      </p:sp>
    </p:spTree>
    <p:extLst>
      <p:ext uri="{BB962C8B-B14F-4D97-AF65-F5344CB8AC3E}">
        <p14:creationId xmlns:p14="http://schemas.microsoft.com/office/powerpoint/2010/main" val="1037749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31CF268D-EA25-41FE-BB86-827013BE4A17}" type="slidenum">
              <a:rPr lang="en-GB"/>
              <a:pPr>
                <a:defRPr/>
              </a:pPr>
              <a:t>‹#›</a:t>
            </a:fld>
            <a:endParaRPr lang="en-GB"/>
          </a:p>
        </p:txBody>
      </p:sp>
    </p:spTree>
    <p:extLst>
      <p:ext uri="{BB962C8B-B14F-4D97-AF65-F5344CB8AC3E}">
        <p14:creationId xmlns:p14="http://schemas.microsoft.com/office/powerpoint/2010/main" val="4109418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92D9F262-70BF-43F3-AD96-B5EDD337220C}" type="slidenum">
              <a:rPr lang="en-GB"/>
              <a:pPr>
                <a:defRPr/>
              </a:pPr>
              <a:t>‹#›</a:t>
            </a:fld>
            <a:endParaRPr lang="en-GB"/>
          </a:p>
        </p:txBody>
      </p:sp>
    </p:spTree>
    <p:extLst>
      <p:ext uri="{BB962C8B-B14F-4D97-AF65-F5344CB8AC3E}">
        <p14:creationId xmlns:p14="http://schemas.microsoft.com/office/powerpoint/2010/main" val="1915855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5113" y="1339850"/>
            <a:ext cx="2071687" cy="46815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95288" y="1339850"/>
            <a:ext cx="6067425" cy="46815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7D5E6DDA-11AD-46C0-B3FB-36AF70947EC3}" type="slidenum">
              <a:rPr lang="en-GB"/>
              <a:pPr>
                <a:defRPr/>
              </a:pPr>
              <a:t>‹#›</a:t>
            </a:fld>
            <a:endParaRPr lang="en-GB"/>
          </a:p>
        </p:txBody>
      </p:sp>
    </p:spTree>
    <p:extLst>
      <p:ext uri="{BB962C8B-B14F-4D97-AF65-F5344CB8AC3E}">
        <p14:creationId xmlns:p14="http://schemas.microsoft.com/office/powerpoint/2010/main" val="1533370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 name="Rectangle 3"/>
          <p:cNvSpPr/>
          <p:nvPr userDrawn="1"/>
        </p:nvSpPr>
        <p:spPr>
          <a:xfrm>
            <a:off x="0" y="0"/>
            <a:ext cx="9144000" cy="989013"/>
          </a:xfrm>
          <a:prstGeom prst="rect">
            <a:avLst/>
          </a:prstGeom>
          <a:solidFill>
            <a:srgbClr val="0F5494"/>
          </a:solidFill>
          <a:ln>
            <a:solidFill>
              <a:srgbClr val="0F549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b="0"/>
          </a:p>
        </p:txBody>
      </p:sp>
      <p:pic>
        <p:nvPicPr>
          <p:cNvPr id="5" name="Picture 5" descr="LOGO CE-EN-NEG-quadri.ai"/>
          <p:cNvPicPr>
            <a:picLocks noChangeAspect="1"/>
          </p:cNvPicPr>
          <p:nvPr userDrawn="1"/>
        </p:nvPicPr>
        <p:blipFill>
          <a:blip r:embed="rId2" cstate="print"/>
          <a:srcRect/>
          <a:stretch>
            <a:fillRect/>
          </a:stretch>
        </p:blipFill>
        <p:spPr bwMode="auto">
          <a:xfrm>
            <a:off x="3920400" y="3600"/>
            <a:ext cx="1511300" cy="1511300"/>
          </a:xfrm>
          <a:prstGeom prst="rect">
            <a:avLst/>
          </a:prstGeom>
          <a:noFill/>
          <a:ln w="9525">
            <a:noFill/>
            <a:miter lim="800000"/>
            <a:headEnd/>
            <a:tailEnd/>
          </a:ln>
        </p:spPr>
      </p:pic>
      <p:sp>
        <p:nvSpPr>
          <p:cNvPr id="6" name="Rectangle 5"/>
          <p:cNvSpPr/>
          <p:nvPr userDrawn="1"/>
        </p:nvSpPr>
        <p:spPr>
          <a:xfrm>
            <a:off x="4262438" y="6669360"/>
            <a:ext cx="596900" cy="198438"/>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b="0" dirty="0"/>
          </a:p>
        </p:txBody>
      </p:sp>
      <p:sp>
        <p:nvSpPr>
          <p:cNvPr id="2" name="Title 1"/>
          <p:cNvSpPr>
            <a:spLocks noGrp="1"/>
          </p:cNvSpPr>
          <p:nvPr>
            <p:ph type="title"/>
          </p:nvPr>
        </p:nvSpPr>
        <p:spPr>
          <a:xfrm>
            <a:off x="468313" y="1556271"/>
            <a:ext cx="8229600" cy="936625"/>
          </a:xfrm>
        </p:spPr>
        <p:txBody>
          <a:bodyPr/>
          <a:lstStyle/>
          <a:p>
            <a:r>
              <a:rPr lang="en-US" dirty="0" smtClean="0"/>
              <a:t>Click to edit Master title style</a:t>
            </a:r>
            <a:endParaRPr lang="en-GB" dirty="0"/>
          </a:p>
        </p:txBody>
      </p:sp>
      <p:sp>
        <p:nvSpPr>
          <p:cNvPr id="7" name="Rectangle 4"/>
          <p:cNvSpPr>
            <a:spLocks noGrp="1" noChangeArrowheads="1"/>
          </p:cNvSpPr>
          <p:nvPr>
            <p:ph type="dt" sz="half" idx="10"/>
          </p:nvPr>
        </p:nvSpPr>
        <p:spPr/>
        <p:txBody>
          <a:bodyPr/>
          <a:lstStyle>
            <a:lvl1pPr>
              <a:defRPr/>
            </a:lvl1pPr>
          </a:lstStyle>
          <a:p>
            <a:pPr>
              <a:defRPr/>
            </a:pPr>
            <a:endParaRPr lang="en-GB" dirty="0"/>
          </a:p>
        </p:txBody>
      </p:sp>
      <p:sp>
        <p:nvSpPr>
          <p:cNvPr id="8" name="Rectangle 5"/>
          <p:cNvSpPr>
            <a:spLocks noGrp="1" noChangeArrowheads="1"/>
          </p:cNvSpPr>
          <p:nvPr>
            <p:ph type="ftr" sz="quarter" idx="11"/>
          </p:nvPr>
        </p:nvSpPr>
        <p:spPr>
          <a:xfrm>
            <a:off x="3124200" y="6237288"/>
            <a:ext cx="2895600" cy="484187"/>
          </a:xfrm>
        </p:spPr>
        <p:txBody>
          <a:bodyPr/>
          <a:lstStyle>
            <a:lvl1pPr>
              <a:defRPr/>
            </a:lvl1pPr>
          </a:lstStyle>
          <a:p>
            <a:pPr>
              <a:defRPr/>
            </a:pPr>
            <a:endParaRPr lang="en-GB"/>
          </a:p>
        </p:txBody>
      </p:sp>
      <p:sp>
        <p:nvSpPr>
          <p:cNvPr id="9" name="Rectangle 6"/>
          <p:cNvSpPr>
            <a:spLocks noGrp="1" noChangeArrowheads="1"/>
          </p:cNvSpPr>
          <p:nvPr>
            <p:ph type="sldNum" sz="quarter" idx="12"/>
          </p:nvPr>
        </p:nvSpPr>
        <p:spPr/>
        <p:txBody>
          <a:bodyPr/>
          <a:lstStyle>
            <a:lvl1pPr>
              <a:defRPr/>
            </a:lvl1pPr>
          </a:lstStyle>
          <a:p>
            <a:pPr>
              <a:defRPr/>
            </a:pPr>
            <a:fld id="{46861DAA-5BBC-4812-876F-0D7C7B9EA75C}" type="slidenum">
              <a:rPr lang="en-GB"/>
              <a:pPr>
                <a:defRPr/>
              </a:pPr>
              <a:t>‹#›</a:t>
            </a:fld>
            <a:endParaRPr lang="en-GB"/>
          </a:p>
        </p:txBody>
      </p:sp>
      <p:sp>
        <p:nvSpPr>
          <p:cNvPr id="10" name="Content Placeholder 2"/>
          <p:cNvSpPr>
            <a:spLocks noGrp="1"/>
          </p:cNvSpPr>
          <p:nvPr>
            <p:ph idx="1"/>
          </p:nvPr>
        </p:nvSpPr>
        <p:spPr>
          <a:xfrm>
            <a:off x="457200" y="2564904"/>
            <a:ext cx="8229600" cy="3633788"/>
          </a:xfrm>
        </p:spPr>
        <p:txBody>
          <a:bodyPr/>
          <a:lstStyle>
            <a:lvl1pPr marL="342900" indent="-342900">
              <a:buClr>
                <a:srgbClr val="0F5494"/>
              </a:buClr>
              <a:buFont typeface="Arial" pitchFamily="34" charset="0"/>
              <a:buChar char="•"/>
              <a:defRPr i="0"/>
            </a:lvl1pPr>
            <a:lvl2pPr>
              <a:buClr>
                <a:srgbClr val="0F5494"/>
              </a:buClr>
              <a:defRPr/>
            </a:lvl2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1971833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5288" y="1339850"/>
            <a:ext cx="8229600"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Title</a:t>
            </a:r>
          </a:p>
        </p:txBody>
      </p:sp>
      <p:sp>
        <p:nvSpPr>
          <p:cNvPr id="1027" name="Rectangle 3"/>
          <p:cNvSpPr>
            <a:spLocks noGrp="1" noChangeArrowheads="1"/>
          </p:cNvSpPr>
          <p:nvPr>
            <p:ph type="body" idx="1"/>
          </p:nvPr>
        </p:nvSpPr>
        <p:spPr bwMode="auto">
          <a:xfrm>
            <a:off x="457200" y="2492375"/>
            <a:ext cx="8229600" cy="3529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BE" smtClean="0"/>
              <a:t>Second level</a:t>
            </a:r>
            <a:endParaRPr lang="en-GB" smtClean="0"/>
          </a:p>
          <a:p>
            <a:pPr lvl="1"/>
            <a:r>
              <a:rPr lang="en-GB" smtClean="0"/>
              <a:t>Third level</a:t>
            </a:r>
          </a:p>
          <a:p>
            <a:pPr lvl="2"/>
            <a:r>
              <a:rPr lang="en-GB" smtClean="0"/>
              <a:t>- Fourth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tx1"/>
                </a:solidFill>
                <a:latin typeface="Arial" charset="0"/>
              </a:defRPr>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tx1"/>
                </a:solidFill>
                <a:latin typeface="Arial" charset="0"/>
              </a:defRPr>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tx1"/>
                </a:solidFill>
                <a:latin typeface="Arial" charset="0"/>
              </a:defRPr>
            </a:lvl1pPr>
          </a:lstStyle>
          <a:p>
            <a:pPr>
              <a:defRPr/>
            </a:pPr>
            <a:fld id="{698EA370-7521-451E-B543-3CD45F1837B5}" type="slidenum">
              <a:rPr lang="en-GB"/>
              <a:pPr>
                <a:defRPr/>
              </a:pPr>
              <a:t>‹#›</a:t>
            </a:fld>
            <a:endParaRPr lang="en-GB"/>
          </a:p>
        </p:txBody>
      </p:sp>
      <p:sp>
        <p:nvSpPr>
          <p:cNvPr id="15" name="Rectangle 14"/>
          <p:cNvSpPr/>
          <p:nvPr/>
        </p:nvSpPr>
        <p:spPr>
          <a:xfrm>
            <a:off x="0" y="0"/>
            <a:ext cx="9144000" cy="957263"/>
          </a:xfrm>
          <a:prstGeom prst="rect">
            <a:avLst/>
          </a:prstGeom>
          <a:solidFill>
            <a:srgbClr val="0F5494"/>
          </a:solidFill>
          <a:ln>
            <a:solidFill>
              <a:srgbClr val="0F549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p>
        </p:txBody>
      </p:sp>
      <p:pic>
        <p:nvPicPr>
          <p:cNvPr id="1032" name="Picture 17" descr="LOGO CE_Vertical_EN_NEG_quadri_H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957638" y="258763"/>
            <a:ext cx="1436687"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Rectangle 19"/>
          <p:cNvSpPr>
            <a:spLocks noChangeArrowheads="1"/>
          </p:cNvSpPr>
          <p:nvPr userDrawn="1"/>
        </p:nvSpPr>
        <p:spPr bwMode="auto">
          <a:xfrm>
            <a:off x="4251325" y="1222375"/>
            <a:ext cx="623888" cy="39688"/>
          </a:xfrm>
          <a:prstGeom prst="rect">
            <a:avLst/>
          </a:prstGeom>
          <a:solidFill>
            <a:srgbClr val="EE8032"/>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4" name="Rectangle 6"/>
          <p:cNvSpPr>
            <a:spLocks noChangeArrowheads="1"/>
          </p:cNvSpPr>
          <p:nvPr userDrawn="1"/>
        </p:nvSpPr>
        <p:spPr bwMode="auto">
          <a:xfrm>
            <a:off x="4267200" y="6575425"/>
            <a:ext cx="622300" cy="290513"/>
          </a:xfrm>
          <a:prstGeom prst="rect">
            <a:avLst/>
          </a:prstGeom>
          <a:solidFill>
            <a:srgbClr val="EE8032"/>
          </a:solidFill>
          <a:ln w="9525" algn="ctr">
            <a:solidFill>
              <a:srgbClr val="EE8032"/>
            </a:solidFill>
            <a:miter lim="800000"/>
            <a:headEnd/>
            <a:tailEnd/>
          </a:ln>
          <a:effectLst>
            <a:outerShdw dist="23000" dir="5400000" rotWithShape="0">
              <a:srgbClr val="000000">
                <a:alpha val="34998"/>
              </a:srgbClr>
            </a:outerShdw>
          </a:effectLst>
        </p:spPr>
        <p:txBody>
          <a:bodyPr lIns="54000" anchor="ctr"/>
          <a:lstStyle/>
          <a:p>
            <a:pPr defTabSz="457200"/>
            <a:r>
              <a:rPr lang="fr-BE" sz="900">
                <a:solidFill>
                  <a:srgbClr val="FFFFFF"/>
                </a:solidFill>
                <a:latin typeface="Calibri" pitchFamily="34" charset="0"/>
              </a:rPr>
              <a:t>Regional Policy</a:t>
            </a:r>
            <a:endParaRPr lang="en-GB" sz="900">
              <a:solidFill>
                <a:srgbClr val="FFFFFF"/>
              </a:solidFill>
              <a:latin typeface="Calibri" pitchFamily="34" charset="0"/>
            </a:endParaRPr>
          </a:p>
        </p:txBody>
      </p:sp>
    </p:spTree>
  </p:cSld>
  <p:clrMap bg1="lt1" tx1="dk1" bg2="lt2" tx2="dk2" accent1="accent1" accent2="accent2" accent3="accent3" accent4="accent4" accent5="accent5" accent6="accent6" hlink="hlink" folHlink="folHlink"/>
  <p:sldLayoutIdLst>
    <p:sldLayoutId id="2147484523" r:id="rId1"/>
    <p:sldLayoutId id="2147484513" r:id="rId2"/>
    <p:sldLayoutId id="2147484514" r:id="rId3"/>
    <p:sldLayoutId id="2147484515" r:id="rId4"/>
    <p:sldLayoutId id="2147484516" r:id="rId5"/>
    <p:sldLayoutId id="2147484517" r:id="rId6"/>
    <p:sldLayoutId id="2147484518" r:id="rId7"/>
    <p:sldLayoutId id="2147484519" r:id="rId8"/>
    <p:sldLayoutId id="2147484520" r:id="rId9"/>
    <p:sldLayoutId id="2147484521" r:id="rId10"/>
    <p:sldLayoutId id="2147484522" r:id="rId11"/>
    <p:sldLayoutId id="2147484524" r:id="rId12"/>
  </p:sldLayoutIdLst>
  <p:hf hdr="0" ftr="0" dt="0"/>
  <p:txStyles>
    <p:title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p:titleStyle>
    <p:body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611188" y="1628775"/>
            <a:ext cx="8424862" cy="2014538"/>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indent="0" algn="ctr" eaLnBrk="1" hangingPunct="1"/>
            <a:r>
              <a:rPr lang="en-GB" sz="4000" dirty="0" smtClean="0"/>
              <a:t>ETC state of play</a:t>
            </a:r>
            <a:br>
              <a:rPr lang="en-GB" sz="4000" dirty="0" smtClean="0"/>
            </a:br>
            <a:r>
              <a:rPr lang="en-GB" sz="4000" dirty="0" smtClean="0"/>
              <a:t>2014-2020</a:t>
            </a:r>
            <a:br>
              <a:rPr lang="en-GB" sz="4000" dirty="0" smtClean="0"/>
            </a:br>
            <a:r>
              <a:rPr lang="en-GB" sz="4000" dirty="0" smtClean="0"/>
              <a:t/>
            </a:r>
            <a:br>
              <a:rPr lang="en-GB" sz="4000" dirty="0" smtClean="0"/>
            </a:br>
            <a:endParaRPr lang="en-GB" sz="3200" dirty="0" smtClean="0"/>
          </a:p>
        </p:txBody>
      </p:sp>
      <p:sp>
        <p:nvSpPr>
          <p:cNvPr id="3075" name="Rectangle 5"/>
          <p:cNvSpPr>
            <a:spLocks noGrp="1" noChangeArrowheads="1"/>
          </p:cNvSpPr>
          <p:nvPr>
            <p:ph type="subTitle" idx="1"/>
          </p:nvPr>
        </p:nvSpPr>
        <p:spPr>
          <a:xfrm>
            <a:off x="644525" y="4581525"/>
            <a:ext cx="8031163" cy="863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gn="r" eaLnBrk="1" hangingPunct="1"/>
            <a:r>
              <a:rPr lang="en-US" sz="2000" dirty="0" smtClean="0"/>
              <a:t>David Alba</a:t>
            </a:r>
          </a:p>
          <a:p>
            <a:pPr algn="r" eaLnBrk="1" hangingPunct="1"/>
            <a:r>
              <a:rPr lang="en-US" sz="2000" dirty="0" smtClean="0"/>
              <a:t>DG REGIO Evaluation and European Semester Unit</a:t>
            </a:r>
          </a:p>
        </p:txBody>
      </p:sp>
      <p:sp>
        <p:nvSpPr>
          <p:cNvPr id="2" name="Slide Number Placeholder 1"/>
          <p:cNvSpPr>
            <a:spLocks noGrp="1"/>
          </p:cNvSpPr>
          <p:nvPr>
            <p:ph type="sldNum" sz="quarter" idx="12"/>
          </p:nvPr>
        </p:nvSpPr>
        <p:spPr/>
        <p:txBody>
          <a:bodyPr/>
          <a:lstStyle/>
          <a:p>
            <a:pPr>
              <a:defRPr/>
            </a:pPr>
            <a:fld id="{7EC24B5C-6C91-4909-A1D2-93FE16F19963}" type="slidenum">
              <a:rPr lang="en-GB" smtClean="0"/>
              <a:pPr>
                <a:defRPr/>
              </a:pPr>
              <a:t>1</a:t>
            </a:fld>
            <a:endParaRPr lang="en-GB" dirty="0"/>
          </a:p>
        </p:txBody>
      </p:sp>
      <p:sp>
        <p:nvSpPr>
          <p:cNvPr id="3077" name="Rectangle 4"/>
          <p:cNvSpPr>
            <a:spLocks noChangeArrowheads="1"/>
          </p:cNvSpPr>
          <p:nvPr/>
        </p:nvSpPr>
        <p:spPr bwMode="auto">
          <a:xfrm>
            <a:off x="4211638" y="6524625"/>
            <a:ext cx="720725"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3175"/>
            <a:endParaRPr lang="en-US"/>
          </a:p>
        </p:txBody>
      </p:sp>
      <p:sp>
        <p:nvSpPr>
          <p:cNvPr id="3078" name="Rectangle 5"/>
          <p:cNvSpPr>
            <a:spLocks noChangeArrowheads="1"/>
          </p:cNvSpPr>
          <p:nvPr/>
        </p:nvSpPr>
        <p:spPr bwMode="auto">
          <a:xfrm>
            <a:off x="4211638" y="6572250"/>
            <a:ext cx="720725" cy="331788"/>
          </a:xfrm>
          <a:prstGeom prst="rect">
            <a:avLst/>
          </a:prstGeom>
          <a:solidFill>
            <a:srgbClr val="EE8032"/>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lstStyle/>
          <a:p>
            <a:pPr marL="3175"/>
            <a:endParaRPr lang="en-US"/>
          </a:p>
        </p:txBody>
      </p:sp>
      <p:sp>
        <p:nvSpPr>
          <p:cNvPr id="3079" name="TextBox 6"/>
          <p:cNvSpPr txBox="1">
            <a:spLocks noChangeArrowheads="1"/>
          </p:cNvSpPr>
          <p:nvPr/>
        </p:nvSpPr>
        <p:spPr bwMode="auto">
          <a:xfrm>
            <a:off x="4211638" y="6572250"/>
            <a:ext cx="7207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rgbClr val="0F5494"/>
                </a:solidFill>
                <a:latin typeface="Verdana" pitchFamily="34" charset="0"/>
              </a:defRPr>
            </a:lvl1pPr>
            <a:lvl2pPr marL="742950" indent="-285750" eaLnBrk="0" hangingPunct="0">
              <a:defRPr sz="1200">
                <a:solidFill>
                  <a:srgbClr val="0F5494"/>
                </a:solidFill>
                <a:latin typeface="Verdana" pitchFamily="34" charset="0"/>
              </a:defRPr>
            </a:lvl2pPr>
            <a:lvl3pPr marL="1143000" indent="-228600" eaLnBrk="0" hangingPunct="0">
              <a:defRPr sz="1200">
                <a:solidFill>
                  <a:srgbClr val="0F5494"/>
                </a:solidFill>
                <a:latin typeface="Verdana" pitchFamily="34" charset="0"/>
              </a:defRPr>
            </a:lvl3pPr>
            <a:lvl4pPr marL="1600200" indent="-228600" eaLnBrk="0" hangingPunct="0">
              <a:defRPr sz="1200">
                <a:solidFill>
                  <a:srgbClr val="0F5494"/>
                </a:solidFill>
                <a:latin typeface="Verdana" pitchFamily="34" charset="0"/>
              </a:defRPr>
            </a:lvl4pPr>
            <a:lvl5pPr marL="2057400" indent="-228600" eaLnBrk="0" hangingPunct="0">
              <a:defRPr sz="1200">
                <a:solidFill>
                  <a:srgbClr val="0F5494"/>
                </a:solidFill>
                <a:latin typeface="Verdana" pitchFamily="34" charset="0"/>
              </a:defRPr>
            </a:lvl5pPr>
            <a:lvl6pPr marL="2514600" indent="-228600" eaLnBrk="0" fontAlgn="base" hangingPunct="0">
              <a:spcBef>
                <a:spcPct val="0"/>
              </a:spcBef>
              <a:spcAft>
                <a:spcPct val="0"/>
              </a:spcAft>
              <a:defRPr sz="1200">
                <a:solidFill>
                  <a:srgbClr val="0F5494"/>
                </a:solidFill>
                <a:latin typeface="Verdana" pitchFamily="34" charset="0"/>
              </a:defRPr>
            </a:lvl6pPr>
            <a:lvl7pPr marL="2971800" indent="-228600" eaLnBrk="0" fontAlgn="base" hangingPunct="0">
              <a:spcBef>
                <a:spcPct val="0"/>
              </a:spcBef>
              <a:spcAft>
                <a:spcPct val="0"/>
              </a:spcAft>
              <a:defRPr sz="1200">
                <a:solidFill>
                  <a:srgbClr val="0F5494"/>
                </a:solidFill>
                <a:latin typeface="Verdana" pitchFamily="34" charset="0"/>
              </a:defRPr>
            </a:lvl7pPr>
            <a:lvl8pPr marL="3429000" indent="-228600" eaLnBrk="0" fontAlgn="base" hangingPunct="0">
              <a:spcBef>
                <a:spcPct val="0"/>
              </a:spcBef>
              <a:spcAft>
                <a:spcPct val="0"/>
              </a:spcAft>
              <a:defRPr sz="1200">
                <a:solidFill>
                  <a:srgbClr val="0F5494"/>
                </a:solidFill>
                <a:latin typeface="Verdana" pitchFamily="34" charset="0"/>
              </a:defRPr>
            </a:lvl8pPr>
            <a:lvl9pPr marL="3886200" indent="-228600" eaLnBrk="0" fontAlgn="base" hangingPunct="0">
              <a:spcBef>
                <a:spcPct val="0"/>
              </a:spcBef>
              <a:spcAft>
                <a:spcPct val="0"/>
              </a:spcAft>
              <a:defRPr sz="1200">
                <a:solidFill>
                  <a:srgbClr val="0F5494"/>
                </a:solidFill>
                <a:latin typeface="Verdana" pitchFamily="34" charset="0"/>
              </a:defRPr>
            </a:lvl9pPr>
          </a:lstStyle>
          <a:p>
            <a:pPr eaLnBrk="1" hangingPunct="1"/>
            <a:r>
              <a:rPr lang="en-GB" sz="800" b="1">
                <a:solidFill>
                  <a:schemeClr val="bg1"/>
                </a:solidFill>
              </a:rPr>
              <a:t>RegionalPolicy</a:t>
            </a:r>
          </a:p>
        </p:txBody>
      </p:sp>
      <p:sp>
        <p:nvSpPr>
          <p:cNvPr id="3080" name="TextBox 2"/>
          <p:cNvSpPr txBox="1">
            <a:spLocks noChangeArrowheads="1"/>
          </p:cNvSpPr>
          <p:nvPr/>
        </p:nvSpPr>
        <p:spPr bwMode="auto">
          <a:xfrm>
            <a:off x="1331913" y="5949950"/>
            <a:ext cx="62642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rgbClr val="0F5494"/>
                </a:solidFill>
                <a:latin typeface="Verdana" pitchFamily="34" charset="0"/>
              </a:defRPr>
            </a:lvl1pPr>
            <a:lvl2pPr marL="742950" indent="-285750" eaLnBrk="0" hangingPunct="0">
              <a:defRPr sz="1200">
                <a:solidFill>
                  <a:srgbClr val="0F5494"/>
                </a:solidFill>
                <a:latin typeface="Verdana" pitchFamily="34" charset="0"/>
              </a:defRPr>
            </a:lvl2pPr>
            <a:lvl3pPr marL="1143000" indent="-228600" eaLnBrk="0" hangingPunct="0">
              <a:defRPr sz="1200">
                <a:solidFill>
                  <a:srgbClr val="0F5494"/>
                </a:solidFill>
                <a:latin typeface="Verdana" pitchFamily="34" charset="0"/>
              </a:defRPr>
            </a:lvl3pPr>
            <a:lvl4pPr marL="1600200" indent="-228600" eaLnBrk="0" hangingPunct="0">
              <a:defRPr sz="1200">
                <a:solidFill>
                  <a:srgbClr val="0F5494"/>
                </a:solidFill>
                <a:latin typeface="Verdana" pitchFamily="34" charset="0"/>
              </a:defRPr>
            </a:lvl4pPr>
            <a:lvl5pPr marL="2057400" indent="-228600" eaLnBrk="0" hangingPunct="0">
              <a:defRPr sz="1200">
                <a:solidFill>
                  <a:srgbClr val="0F5494"/>
                </a:solidFill>
                <a:latin typeface="Verdana" pitchFamily="34" charset="0"/>
              </a:defRPr>
            </a:lvl5pPr>
            <a:lvl6pPr marL="2514600" indent="-228600" eaLnBrk="0" fontAlgn="base" hangingPunct="0">
              <a:spcBef>
                <a:spcPct val="0"/>
              </a:spcBef>
              <a:spcAft>
                <a:spcPct val="0"/>
              </a:spcAft>
              <a:defRPr sz="1200">
                <a:solidFill>
                  <a:srgbClr val="0F5494"/>
                </a:solidFill>
                <a:latin typeface="Verdana" pitchFamily="34" charset="0"/>
              </a:defRPr>
            </a:lvl6pPr>
            <a:lvl7pPr marL="2971800" indent="-228600" eaLnBrk="0" fontAlgn="base" hangingPunct="0">
              <a:spcBef>
                <a:spcPct val="0"/>
              </a:spcBef>
              <a:spcAft>
                <a:spcPct val="0"/>
              </a:spcAft>
              <a:defRPr sz="1200">
                <a:solidFill>
                  <a:srgbClr val="0F5494"/>
                </a:solidFill>
                <a:latin typeface="Verdana" pitchFamily="34" charset="0"/>
              </a:defRPr>
            </a:lvl7pPr>
            <a:lvl8pPr marL="3429000" indent="-228600" eaLnBrk="0" fontAlgn="base" hangingPunct="0">
              <a:spcBef>
                <a:spcPct val="0"/>
              </a:spcBef>
              <a:spcAft>
                <a:spcPct val="0"/>
              </a:spcAft>
              <a:defRPr sz="1200">
                <a:solidFill>
                  <a:srgbClr val="0F5494"/>
                </a:solidFill>
                <a:latin typeface="Verdana" pitchFamily="34" charset="0"/>
              </a:defRPr>
            </a:lvl8pPr>
            <a:lvl9pPr marL="3886200" indent="-228600" eaLnBrk="0" fontAlgn="base" hangingPunct="0">
              <a:spcBef>
                <a:spcPct val="0"/>
              </a:spcBef>
              <a:spcAft>
                <a:spcPct val="0"/>
              </a:spcAft>
              <a:defRPr sz="1200">
                <a:solidFill>
                  <a:srgbClr val="0F5494"/>
                </a:solidFill>
                <a:latin typeface="Verdana" pitchFamily="34" charset="0"/>
              </a:defRPr>
            </a:lvl9pPr>
          </a:lstStyle>
          <a:p>
            <a:pPr algn="ctr" eaLnBrk="1" hangingPunct="1"/>
            <a:r>
              <a:rPr lang="en-GB" sz="1800" b="1" dirty="0" smtClean="0">
                <a:solidFill>
                  <a:schemeClr val="bg1"/>
                </a:solidFill>
              </a:rPr>
              <a:t>12 December 2017, Vienna</a:t>
            </a:r>
            <a:endParaRPr lang="pl-PL" sz="18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50825" y="1125538"/>
            <a:ext cx="8569325" cy="790575"/>
          </a:xfrm>
        </p:spPr>
        <p:txBody>
          <a:bodyPr/>
          <a:lstStyle/>
          <a:p>
            <a:pPr marL="0" indent="3175" algn="ctr"/>
            <a:r>
              <a:rPr lang="en-GB" sz="2400" dirty="0" smtClean="0"/>
              <a:t>Implementation of ETC programmes 1</a:t>
            </a:r>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4965" y="1876425"/>
            <a:ext cx="8208657" cy="4648200"/>
          </a:xfrm>
        </p:spPr>
      </p:pic>
      <p:sp>
        <p:nvSpPr>
          <p:cNvPr id="4100" name="Slide Number Placeholder 3"/>
          <p:cNvSpPr>
            <a:spLocks noGrp="1"/>
          </p:cNvSpPr>
          <p:nvPr>
            <p:ph type="sldNum" sz="quarter" idx="12"/>
          </p:nvPr>
        </p:nvSpPr>
        <p:spPr>
          <a:noFill/>
        </p:spPr>
        <p:txBody>
          <a:bodyPr/>
          <a:lstStyle>
            <a:lvl1pPr eaLnBrk="0" hangingPunct="0">
              <a:defRPr sz="1200">
                <a:solidFill>
                  <a:srgbClr val="0F5494"/>
                </a:solidFill>
                <a:latin typeface="Verdana" pitchFamily="34" charset="0"/>
              </a:defRPr>
            </a:lvl1pPr>
            <a:lvl2pPr marL="742950" indent="-285750" eaLnBrk="0" hangingPunct="0">
              <a:defRPr sz="1200">
                <a:solidFill>
                  <a:srgbClr val="0F5494"/>
                </a:solidFill>
                <a:latin typeface="Verdana" pitchFamily="34" charset="0"/>
              </a:defRPr>
            </a:lvl2pPr>
            <a:lvl3pPr marL="1143000" indent="-228600" eaLnBrk="0" hangingPunct="0">
              <a:defRPr sz="1200">
                <a:solidFill>
                  <a:srgbClr val="0F5494"/>
                </a:solidFill>
                <a:latin typeface="Verdana" pitchFamily="34" charset="0"/>
              </a:defRPr>
            </a:lvl3pPr>
            <a:lvl4pPr marL="1600200" indent="-228600" eaLnBrk="0" hangingPunct="0">
              <a:defRPr sz="1200">
                <a:solidFill>
                  <a:srgbClr val="0F5494"/>
                </a:solidFill>
                <a:latin typeface="Verdana" pitchFamily="34" charset="0"/>
              </a:defRPr>
            </a:lvl4pPr>
            <a:lvl5pPr marL="2057400" indent="-228600" eaLnBrk="0" hangingPunct="0">
              <a:defRPr sz="1200">
                <a:solidFill>
                  <a:srgbClr val="0F5494"/>
                </a:solidFill>
                <a:latin typeface="Verdana" pitchFamily="34" charset="0"/>
              </a:defRPr>
            </a:lvl5pPr>
            <a:lvl6pPr marL="2514600" indent="-228600" eaLnBrk="0" fontAlgn="base" hangingPunct="0">
              <a:spcBef>
                <a:spcPct val="0"/>
              </a:spcBef>
              <a:spcAft>
                <a:spcPct val="0"/>
              </a:spcAft>
              <a:defRPr sz="1200">
                <a:solidFill>
                  <a:srgbClr val="0F5494"/>
                </a:solidFill>
                <a:latin typeface="Verdana" pitchFamily="34" charset="0"/>
              </a:defRPr>
            </a:lvl6pPr>
            <a:lvl7pPr marL="2971800" indent="-228600" eaLnBrk="0" fontAlgn="base" hangingPunct="0">
              <a:spcBef>
                <a:spcPct val="0"/>
              </a:spcBef>
              <a:spcAft>
                <a:spcPct val="0"/>
              </a:spcAft>
              <a:defRPr sz="1200">
                <a:solidFill>
                  <a:srgbClr val="0F5494"/>
                </a:solidFill>
                <a:latin typeface="Verdana" pitchFamily="34" charset="0"/>
              </a:defRPr>
            </a:lvl7pPr>
            <a:lvl8pPr marL="3429000" indent="-228600" eaLnBrk="0" fontAlgn="base" hangingPunct="0">
              <a:spcBef>
                <a:spcPct val="0"/>
              </a:spcBef>
              <a:spcAft>
                <a:spcPct val="0"/>
              </a:spcAft>
              <a:defRPr sz="1200">
                <a:solidFill>
                  <a:srgbClr val="0F5494"/>
                </a:solidFill>
                <a:latin typeface="Verdana" pitchFamily="34" charset="0"/>
              </a:defRPr>
            </a:lvl8pPr>
            <a:lvl9pPr marL="3886200" indent="-228600" eaLnBrk="0" fontAlgn="base" hangingPunct="0">
              <a:spcBef>
                <a:spcPct val="0"/>
              </a:spcBef>
              <a:spcAft>
                <a:spcPct val="0"/>
              </a:spcAft>
              <a:defRPr sz="1200">
                <a:solidFill>
                  <a:srgbClr val="0F5494"/>
                </a:solidFill>
                <a:latin typeface="Verdana" pitchFamily="34" charset="0"/>
              </a:defRPr>
            </a:lvl9pPr>
          </a:lstStyle>
          <a:p>
            <a:pPr eaLnBrk="1" hangingPunct="1"/>
            <a:fld id="{11715F5D-7A2D-4129-BE6F-C32B2C92AC85}" type="slidenum">
              <a:rPr lang="en-GB" sz="1400" smtClean="0">
                <a:solidFill>
                  <a:schemeClr val="tx1"/>
                </a:solidFill>
                <a:latin typeface="Arial" charset="0"/>
              </a:rPr>
              <a:pPr eaLnBrk="1" hangingPunct="1"/>
              <a:t>2</a:t>
            </a:fld>
            <a:endParaRPr lang="en-GB" sz="1400" smtClean="0">
              <a:solidFill>
                <a:schemeClr val="tx1"/>
              </a:solidFill>
              <a:latin typeface="Arial" charset="0"/>
            </a:endParaRPr>
          </a:p>
        </p:txBody>
      </p:sp>
    </p:spTree>
    <p:extLst>
      <p:ext uri="{BB962C8B-B14F-4D97-AF65-F5344CB8AC3E}">
        <p14:creationId xmlns:p14="http://schemas.microsoft.com/office/powerpoint/2010/main" val="26231715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50825" y="1125538"/>
            <a:ext cx="8569325" cy="790575"/>
          </a:xfrm>
        </p:spPr>
        <p:txBody>
          <a:bodyPr/>
          <a:lstStyle/>
          <a:p>
            <a:pPr marL="0" indent="3175" algn="ctr"/>
            <a:r>
              <a:rPr lang="en-GB" sz="2400" dirty="0" smtClean="0"/>
              <a:t>Implementation of ETC programmes 2</a:t>
            </a:r>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4965" y="1876425"/>
            <a:ext cx="8208657" cy="4648200"/>
          </a:xfrm>
        </p:spPr>
      </p:pic>
      <p:sp>
        <p:nvSpPr>
          <p:cNvPr id="4100" name="Slide Number Placeholder 3"/>
          <p:cNvSpPr>
            <a:spLocks noGrp="1"/>
          </p:cNvSpPr>
          <p:nvPr>
            <p:ph type="sldNum" sz="quarter" idx="12"/>
          </p:nvPr>
        </p:nvSpPr>
        <p:spPr>
          <a:noFill/>
        </p:spPr>
        <p:txBody>
          <a:bodyPr/>
          <a:lstStyle>
            <a:lvl1pPr eaLnBrk="0" hangingPunct="0">
              <a:defRPr sz="1200">
                <a:solidFill>
                  <a:srgbClr val="0F5494"/>
                </a:solidFill>
                <a:latin typeface="Verdana" pitchFamily="34" charset="0"/>
              </a:defRPr>
            </a:lvl1pPr>
            <a:lvl2pPr marL="742950" indent="-285750" eaLnBrk="0" hangingPunct="0">
              <a:defRPr sz="1200">
                <a:solidFill>
                  <a:srgbClr val="0F5494"/>
                </a:solidFill>
                <a:latin typeface="Verdana" pitchFamily="34" charset="0"/>
              </a:defRPr>
            </a:lvl2pPr>
            <a:lvl3pPr marL="1143000" indent="-228600" eaLnBrk="0" hangingPunct="0">
              <a:defRPr sz="1200">
                <a:solidFill>
                  <a:srgbClr val="0F5494"/>
                </a:solidFill>
                <a:latin typeface="Verdana" pitchFamily="34" charset="0"/>
              </a:defRPr>
            </a:lvl3pPr>
            <a:lvl4pPr marL="1600200" indent="-228600" eaLnBrk="0" hangingPunct="0">
              <a:defRPr sz="1200">
                <a:solidFill>
                  <a:srgbClr val="0F5494"/>
                </a:solidFill>
                <a:latin typeface="Verdana" pitchFamily="34" charset="0"/>
              </a:defRPr>
            </a:lvl4pPr>
            <a:lvl5pPr marL="2057400" indent="-228600" eaLnBrk="0" hangingPunct="0">
              <a:defRPr sz="1200">
                <a:solidFill>
                  <a:srgbClr val="0F5494"/>
                </a:solidFill>
                <a:latin typeface="Verdana" pitchFamily="34" charset="0"/>
              </a:defRPr>
            </a:lvl5pPr>
            <a:lvl6pPr marL="2514600" indent="-228600" eaLnBrk="0" fontAlgn="base" hangingPunct="0">
              <a:spcBef>
                <a:spcPct val="0"/>
              </a:spcBef>
              <a:spcAft>
                <a:spcPct val="0"/>
              </a:spcAft>
              <a:defRPr sz="1200">
                <a:solidFill>
                  <a:srgbClr val="0F5494"/>
                </a:solidFill>
                <a:latin typeface="Verdana" pitchFamily="34" charset="0"/>
              </a:defRPr>
            </a:lvl6pPr>
            <a:lvl7pPr marL="2971800" indent="-228600" eaLnBrk="0" fontAlgn="base" hangingPunct="0">
              <a:spcBef>
                <a:spcPct val="0"/>
              </a:spcBef>
              <a:spcAft>
                <a:spcPct val="0"/>
              </a:spcAft>
              <a:defRPr sz="1200">
                <a:solidFill>
                  <a:srgbClr val="0F5494"/>
                </a:solidFill>
                <a:latin typeface="Verdana" pitchFamily="34" charset="0"/>
              </a:defRPr>
            </a:lvl7pPr>
            <a:lvl8pPr marL="3429000" indent="-228600" eaLnBrk="0" fontAlgn="base" hangingPunct="0">
              <a:spcBef>
                <a:spcPct val="0"/>
              </a:spcBef>
              <a:spcAft>
                <a:spcPct val="0"/>
              </a:spcAft>
              <a:defRPr sz="1200">
                <a:solidFill>
                  <a:srgbClr val="0F5494"/>
                </a:solidFill>
                <a:latin typeface="Verdana" pitchFamily="34" charset="0"/>
              </a:defRPr>
            </a:lvl8pPr>
            <a:lvl9pPr marL="3886200" indent="-228600" eaLnBrk="0" fontAlgn="base" hangingPunct="0">
              <a:spcBef>
                <a:spcPct val="0"/>
              </a:spcBef>
              <a:spcAft>
                <a:spcPct val="0"/>
              </a:spcAft>
              <a:defRPr sz="1200">
                <a:solidFill>
                  <a:srgbClr val="0F5494"/>
                </a:solidFill>
                <a:latin typeface="Verdana" pitchFamily="34" charset="0"/>
              </a:defRPr>
            </a:lvl9pPr>
          </a:lstStyle>
          <a:p>
            <a:pPr eaLnBrk="1" hangingPunct="1"/>
            <a:fld id="{11715F5D-7A2D-4129-BE6F-C32B2C92AC85}" type="slidenum">
              <a:rPr lang="en-GB" sz="1400" smtClean="0">
                <a:solidFill>
                  <a:schemeClr val="tx1"/>
                </a:solidFill>
                <a:latin typeface="Arial" charset="0"/>
              </a:rPr>
              <a:pPr eaLnBrk="1" hangingPunct="1"/>
              <a:t>3</a:t>
            </a:fld>
            <a:endParaRPr lang="en-GB" sz="1400" smtClean="0">
              <a:solidFill>
                <a:schemeClr val="tx1"/>
              </a:solidFill>
              <a:latin typeface="Arial" charset="0"/>
            </a:endParaRPr>
          </a:p>
        </p:txBody>
      </p:sp>
    </p:spTree>
    <p:extLst>
      <p:ext uri="{BB962C8B-B14F-4D97-AF65-F5344CB8AC3E}">
        <p14:creationId xmlns:p14="http://schemas.microsoft.com/office/powerpoint/2010/main" val="26231715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50825" y="1125538"/>
            <a:ext cx="8569325" cy="790575"/>
          </a:xfrm>
        </p:spPr>
        <p:txBody>
          <a:bodyPr/>
          <a:lstStyle/>
          <a:p>
            <a:pPr marL="0" indent="3175" algn="ctr"/>
            <a:r>
              <a:rPr lang="en-GB" sz="2400" dirty="0" smtClean="0"/>
              <a:t>Implementation of ETC programmes 3</a:t>
            </a:r>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4965" y="1876425"/>
            <a:ext cx="8208657" cy="4648200"/>
          </a:xfrm>
        </p:spPr>
      </p:pic>
      <p:sp>
        <p:nvSpPr>
          <p:cNvPr id="4100" name="Slide Number Placeholder 3"/>
          <p:cNvSpPr>
            <a:spLocks noGrp="1"/>
          </p:cNvSpPr>
          <p:nvPr>
            <p:ph type="sldNum" sz="quarter" idx="12"/>
          </p:nvPr>
        </p:nvSpPr>
        <p:spPr>
          <a:noFill/>
        </p:spPr>
        <p:txBody>
          <a:bodyPr/>
          <a:lstStyle>
            <a:lvl1pPr eaLnBrk="0" hangingPunct="0">
              <a:defRPr sz="1200">
                <a:solidFill>
                  <a:srgbClr val="0F5494"/>
                </a:solidFill>
                <a:latin typeface="Verdana" pitchFamily="34" charset="0"/>
              </a:defRPr>
            </a:lvl1pPr>
            <a:lvl2pPr marL="742950" indent="-285750" eaLnBrk="0" hangingPunct="0">
              <a:defRPr sz="1200">
                <a:solidFill>
                  <a:srgbClr val="0F5494"/>
                </a:solidFill>
                <a:latin typeface="Verdana" pitchFamily="34" charset="0"/>
              </a:defRPr>
            </a:lvl2pPr>
            <a:lvl3pPr marL="1143000" indent="-228600" eaLnBrk="0" hangingPunct="0">
              <a:defRPr sz="1200">
                <a:solidFill>
                  <a:srgbClr val="0F5494"/>
                </a:solidFill>
                <a:latin typeface="Verdana" pitchFamily="34" charset="0"/>
              </a:defRPr>
            </a:lvl3pPr>
            <a:lvl4pPr marL="1600200" indent="-228600" eaLnBrk="0" hangingPunct="0">
              <a:defRPr sz="1200">
                <a:solidFill>
                  <a:srgbClr val="0F5494"/>
                </a:solidFill>
                <a:latin typeface="Verdana" pitchFamily="34" charset="0"/>
              </a:defRPr>
            </a:lvl4pPr>
            <a:lvl5pPr marL="2057400" indent="-228600" eaLnBrk="0" hangingPunct="0">
              <a:defRPr sz="1200">
                <a:solidFill>
                  <a:srgbClr val="0F5494"/>
                </a:solidFill>
                <a:latin typeface="Verdana" pitchFamily="34" charset="0"/>
              </a:defRPr>
            </a:lvl5pPr>
            <a:lvl6pPr marL="2514600" indent="-228600" eaLnBrk="0" fontAlgn="base" hangingPunct="0">
              <a:spcBef>
                <a:spcPct val="0"/>
              </a:spcBef>
              <a:spcAft>
                <a:spcPct val="0"/>
              </a:spcAft>
              <a:defRPr sz="1200">
                <a:solidFill>
                  <a:srgbClr val="0F5494"/>
                </a:solidFill>
                <a:latin typeface="Verdana" pitchFamily="34" charset="0"/>
              </a:defRPr>
            </a:lvl6pPr>
            <a:lvl7pPr marL="2971800" indent="-228600" eaLnBrk="0" fontAlgn="base" hangingPunct="0">
              <a:spcBef>
                <a:spcPct val="0"/>
              </a:spcBef>
              <a:spcAft>
                <a:spcPct val="0"/>
              </a:spcAft>
              <a:defRPr sz="1200">
                <a:solidFill>
                  <a:srgbClr val="0F5494"/>
                </a:solidFill>
                <a:latin typeface="Verdana" pitchFamily="34" charset="0"/>
              </a:defRPr>
            </a:lvl7pPr>
            <a:lvl8pPr marL="3429000" indent="-228600" eaLnBrk="0" fontAlgn="base" hangingPunct="0">
              <a:spcBef>
                <a:spcPct val="0"/>
              </a:spcBef>
              <a:spcAft>
                <a:spcPct val="0"/>
              </a:spcAft>
              <a:defRPr sz="1200">
                <a:solidFill>
                  <a:srgbClr val="0F5494"/>
                </a:solidFill>
                <a:latin typeface="Verdana" pitchFamily="34" charset="0"/>
              </a:defRPr>
            </a:lvl8pPr>
            <a:lvl9pPr marL="3886200" indent="-228600" eaLnBrk="0" fontAlgn="base" hangingPunct="0">
              <a:spcBef>
                <a:spcPct val="0"/>
              </a:spcBef>
              <a:spcAft>
                <a:spcPct val="0"/>
              </a:spcAft>
              <a:defRPr sz="1200">
                <a:solidFill>
                  <a:srgbClr val="0F5494"/>
                </a:solidFill>
                <a:latin typeface="Verdana" pitchFamily="34" charset="0"/>
              </a:defRPr>
            </a:lvl9pPr>
          </a:lstStyle>
          <a:p>
            <a:pPr eaLnBrk="1" hangingPunct="1"/>
            <a:fld id="{11715F5D-7A2D-4129-BE6F-C32B2C92AC85}" type="slidenum">
              <a:rPr lang="en-GB" sz="1400" smtClean="0">
                <a:solidFill>
                  <a:schemeClr val="tx1"/>
                </a:solidFill>
                <a:latin typeface="Arial" charset="0"/>
              </a:rPr>
              <a:pPr eaLnBrk="1" hangingPunct="1"/>
              <a:t>4</a:t>
            </a:fld>
            <a:endParaRPr lang="en-GB" sz="1400" smtClean="0">
              <a:solidFill>
                <a:schemeClr val="tx1"/>
              </a:solidFill>
              <a:latin typeface="Arial" charset="0"/>
            </a:endParaRPr>
          </a:p>
        </p:txBody>
      </p:sp>
    </p:spTree>
    <p:extLst>
      <p:ext uri="{BB962C8B-B14F-4D97-AF65-F5344CB8AC3E}">
        <p14:creationId xmlns:p14="http://schemas.microsoft.com/office/powerpoint/2010/main" val="26231715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50825" y="1125538"/>
            <a:ext cx="8569325" cy="790575"/>
          </a:xfrm>
        </p:spPr>
        <p:txBody>
          <a:bodyPr/>
          <a:lstStyle/>
          <a:p>
            <a:pPr marL="0" indent="3175" algn="ctr"/>
            <a:r>
              <a:rPr lang="en-GB" sz="2400" dirty="0" smtClean="0"/>
              <a:t>Implementation of ETC programmes 4</a:t>
            </a:r>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4965" y="1876425"/>
            <a:ext cx="8208657" cy="4648200"/>
          </a:xfrm>
        </p:spPr>
      </p:pic>
      <p:sp>
        <p:nvSpPr>
          <p:cNvPr id="4100" name="Slide Number Placeholder 3"/>
          <p:cNvSpPr>
            <a:spLocks noGrp="1"/>
          </p:cNvSpPr>
          <p:nvPr>
            <p:ph type="sldNum" sz="quarter" idx="12"/>
          </p:nvPr>
        </p:nvSpPr>
        <p:spPr>
          <a:noFill/>
        </p:spPr>
        <p:txBody>
          <a:bodyPr/>
          <a:lstStyle>
            <a:lvl1pPr eaLnBrk="0" hangingPunct="0">
              <a:defRPr sz="1200">
                <a:solidFill>
                  <a:srgbClr val="0F5494"/>
                </a:solidFill>
                <a:latin typeface="Verdana" pitchFamily="34" charset="0"/>
              </a:defRPr>
            </a:lvl1pPr>
            <a:lvl2pPr marL="742950" indent="-285750" eaLnBrk="0" hangingPunct="0">
              <a:defRPr sz="1200">
                <a:solidFill>
                  <a:srgbClr val="0F5494"/>
                </a:solidFill>
                <a:latin typeface="Verdana" pitchFamily="34" charset="0"/>
              </a:defRPr>
            </a:lvl2pPr>
            <a:lvl3pPr marL="1143000" indent="-228600" eaLnBrk="0" hangingPunct="0">
              <a:defRPr sz="1200">
                <a:solidFill>
                  <a:srgbClr val="0F5494"/>
                </a:solidFill>
                <a:latin typeface="Verdana" pitchFamily="34" charset="0"/>
              </a:defRPr>
            </a:lvl3pPr>
            <a:lvl4pPr marL="1600200" indent="-228600" eaLnBrk="0" hangingPunct="0">
              <a:defRPr sz="1200">
                <a:solidFill>
                  <a:srgbClr val="0F5494"/>
                </a:solidFill>
                <a:latin typeface="Verdana" pitchFamily="34" charset="0"/>
              </a:defRPr>
            </a:lvl4pPr>
            <a:lvl5pPr marL="2057400" indent="-228600" eaLnBrk="0" hangingPunct="0">
              <a:defRPr sz="1200">
                <a:solidFill>
                  <a:srgbClr val="0F5494"/>
                </a:solidFill>
                <a:latin typeface="Verdana" pitchFamily="34" charset="0"/>
              </a:defRPr>
            </a:lvl5pPr>
            <a:lvl6pPr marL="2514600" indent="-228600" eaLnBrk="0" fontAlgn="base" hangingPunct="0">
              <a:spcBef>
                <a:spcPct val="0"/>
              </a:spcBef>
              <a:spcAft>
                <a:spcPct val="0"/>
              </a:spcAft>
              <a:defRPr sz="1200">
                <a:solidFill>
                  <a:srgbClr val="0F5494"/>
                </a:solidFill>
                <a:latin typeface="Verdana" pitchFamily="34" charset="0"/>
              </a:defRPr>
            </a:lvl6pPr>
            <a:lvl7pPr marL="2971800" indent="-228600" eaLnBrk="0" fontAlgn="base" hangingPunct="0">
              <a:spcBef>
                <a:spcPct val="0"/>
              </a:spcBef>
              <a:spcAft>
                <a:spcPct val="0"/>
              </a:spcAft>
              <a:defRPr sz="1200">
                <a:solidFill>
                  <a:srgbClr val="0F5494"/>
                </a:solidFill>
                <a:latin typeface="Verdana" pitchFamily="34" charset="0"/>
              </a:defRPr>
            </a:lvl7pPr>
            <a:lvl8pPr marL="3429000" indent="-228600" eaLnBrk="0" fontAlgn="base" hangingPunct="0">
              <a:spcBef>
                <a:spcPct val="0"/>
              </a:spcBef>
              <a:spcAft>
                <a:spcPct val="0"/>
              </a:spcAft>
              <a:defRPr sz="1200">
                <a:solidFill>
                  <a:srgbClr val="0F5494"/>
                </a:solidFill>
                <a:latin typeface="Verdana" pitchFamily="34" charset="0"/>
              </a:defRPr>
            </a:lvl8pPr>
            <a:lvl9pPr marL="3886200" indent="-228600" eaLnBrk="0" fontAlgn="base" hangingPunct="0">
              <a:spcBef>
                <a:spcPct val="0"/>
              </a:spcBef>
              <a:spcAft>
                <a:spcPct val="0"/>
              </a:spcAft>
              <a:defRPr sz="1200">
                <a:solidFill>
                  <a:srgbClr val="0F5494"/>
                </a:solidFill>
                <a:latin typeface="Verdana" pitchFamily="34" charset="0"/>
              </a:defRPr>
            </a:lvl9pPr>
          </a:lstStyle>
          <a:p>
            <a:pPr eaLnBrk="1" hangingPunct="1"/>
            <a:fld id="{11715F5D-7A2D-4129-BE6F-C32B2C92AC85}" type="slidenum">
              <a:rPr lang="en-GB" sz="1400" smtClean="0">
                <a:solidFill>
                  <a:schemeClr val="tx1"/>
                </a:solidFill>
                <a:latin typeface="Arial" charset="0"/>
              </a:rPr>
              <a:pPr eaLnBrk="1" hangingPunct="1"/>
              <a:t>5</a:t>
            </a:fld>
            <a:endParaRPr lang="en-GB" sz="1400" smtClean="0">
              <a:solidFill>
                <a:schemeClr val="tx1"/>
              </a:solidFill>
              <a:latin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95288" y="1268413"/>
            <a:ext cx="8229600" cy="504403"/>
          </a:xfrm>
        </p:spPr>
        <p:txBody>
          <a:bodyPr/>
          <a:lstStyle/>
          <a:p>
            <a:r>
              <a:rPr lang="en-GB" sz="2400" dirty="0" smtClean="0"/>
              <a:t>Evaluations</a:t>
            </a:r>
            <a:endParaRPr lang="pl-PL" sz="2400" dirty="0" smtClean="0"/>
          </a:p>
        </p:txBody>
      </p:sp>
      <p:sp>
        <p:nvSpPr>
          <p:cNvPr id="5135" name="Slide Number Placeholder 3"/>
          <p:cNvSpPr>
            <a:spLocks noGrp="1"/>
          </p:cNvSpPr>
          <p:nvPr>
            <p:ph type="sldNum" sz="quarter" idx="12"/>
          </p:nvPr>
        </p:nvSpPr>
        <p:spPr>
          <a:noFill/>
        </p:spPr>
        <p:txBody>
          <a:bodyPr/>
          <a:lstStyle>
            <a:lvl1pPr eaLnBrk="0" hangingPunct="0">
              <a:defRPr sz="1200">
                <a:solidFill>
                  <a:srgbClr val="0F5494"/>
                </a:solidFill>
                <a:latin typeface="Verdana" pitchFamily="34" charset="0"/>
              </a:defRPr>
            </a:lvl1pPr>
            <a:lvl2pPr marL="742950" indent="-285750" eaLnBrk="0" hangingPunct="0">
              <a:defRPr sz="1200">
                <a:solidFill>
                  <a:srgbClr val="0F5494"/>
                </a:solidFill>
                <a:latin typeface="Verdana" pitchFamily="34" charset="0"/>
              </a:defRPr>
            </a:lvl2pPr>
            <a:lvl3pPr marL="1143000" indent="-228600" eaLnBrk="0" hangingPunct="0">
              <a:defRPr sz="1200">
                <a:solidFill>
                  <a:srgbClr val="0F5494"/>
                </a:solidFill>
                <a:latin typeface="Verdana" pitchFamily="34" charset="0"/>
              </a:defRPr>
            </a:lvl3pPr>
            <a:lvl4pPr marL="1600200" indent="-228600" eaLnBrk="0" hangingPunct="0">
              <a:defRPr sz="1200">
                <a:solidFill>
                  <a:srgbClr val="0F5494"/>
                </a:solidFill>
                <a:latin typeface="Verdana" pitchFamily="34" charset="0"/>
              </a:defRPr>
            </a:lvl4pPr>
            <a:lvl5pPr marL="2057400" indent="-228600" eaLnBrk="0" hangingPunct="0">
              <a:defRPr sz="1200">
                <a:solidFill>
                  <a:srgbClr val="0F5494"/>
                </a:solidFill>
                <a:latin typeface="Verdana" pitchFamily="34" charset="0"/>
              </a:defRPr>
            </a:lvl5pPr>
            <a:lvl6pPr marL="2514600" indent="-228600" eaLnBrk="0" fontAlgn="base" hangingPunct="0">
              <a:spcBef>
                <a:spcPct val="0"/>
              </a:spcBef>
              <a:spcAft>
                <a:spcPct val="0"/>
              </a:spcAft>
              <a:defRPr sz="1200">
                <a:solidFill>
                  <a:srgbClr val="0F5494"/>
                </a:solidFill>
                <a:latin typeface="Verdana" pitchFamily="34" charset="0"/>
              </a:defRPr>
            </a:lvl6pPr>
            <a:lvl7pPr marL="2971800" indent="-228600" eaLnBrk="0" fontAlgn="base" hangingPunct="0">
              <a:spcBef>
                <a:spcPct val="0"/>
              </a:spcBef>
              <a:spcAft>
                <a:spcPct val="0"/>
              </a:spcAft>
              <a:defRPr sz="1200">
                <a:solidFill>
                  <a:srgbClr val="0F5494"/>
                </a:solidFill>
                <a:latin typeface="Verdana" pitchFamily="34" charset="0"/>
              </a:defRPr>
            </a:lvl7pPr>
            <a:lvl8pPr marL="3429000" indent="-228600" eaLnBrk="0" fontAlgn="base" hangingPunct="0">
              <a:spcBef>
                <a:spcPct val="0"/>
              </a:spcBef>
              <a:spcAft>
                <a:spcPct val="0"/>
              </a:spcAft>
              <a:defRPr sz="1200">
                <a:solidFill>
                  <a:srgbClr val="0F5494"/>
                </a:solidFill>
                <a:latin typeface="Verdana" pitchFamily="34" charset="0"/>
              </a:defRPr>
            </a:lvl8pPr>
            <a:lvl9pPr marL="3886200" indent="-228600" eaLnBrk="0" fontAlgn="base" hangingPunct="0">
              <a:spcBef>
                <a:spcPct val="0"/>
              </a:spcBef>
              <a:spcAft>
                <a:spcPct val="0"/>
              </a:spcAft>
              <a:defRPr sz="1200">
                <a:solidFill>
                  <a:srgbClr val="0F5494"/>
                </a:solidFill>
                <a:latin typeface="Verdana" pitchFamily="34" charset="0"/>
              </a:defRPr>
            </a:lvl9pPr>
          </a:lstStyle>
          <a:p>
            <a:pPr eaLnBrk="1" hangingPunct="1"/>
            <a:fld id="{A3649CFC-B5B9-4493-9612-A796130C97D6}" type="slidenum">
              <a:rPr lang="en-GB" sz="1400" smtClean="0">
                <a:solidFill>
                  <a:schemeClr val="tx1"/>
                </a:solidFill>
                <a:latin typeface="Arial" charset="0"/>
              </a:rPr>
              <a:pPr eaLnBrk="1" hangingPunct="1"/>
              <a:t>6</a:t>
            </a:fld>
            <a:endParaRPr lang="en-GB" sz="1400" smtClean="0">
              <a:solidFill>
                <a:schemeClr val="tx1"/>
              </a:solidFill>
              <a:latin typeface="Arial" charset="0"/>
            </a:endParaRPr>
          </a:p>
        </p:txBody>
      </p:sp>
      <p:sp>
        <p:nvSpPr>
          <p:cNvPr id="7" name="Title 1"/>
          <p:cNvSpPr txBox="1">
            <a:spLocks/>
          </p:cNvSpPr>
          <p:nvPr/>
        </p:nvSpPr>
        <p:spPr bwMode="auto">
          <a:xfrm>
            <a:off x="272480" y="1844824"/>
            <a:ext cx="8640960"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pPr marL="371475" lvl="2" indent="-285750">
              <a:spcBef>
                <a:spcPts val="600"/>
              </a:spcBef>
              <a:spcAft>
                <a:spcPts val="600"/>
              </a:spcAft>
              <a:buFont typeface="Wingdings" pitchFamily="2" charset="2"/>
              <a:buChar char="Ø"/>
            </a:pPr>
            <a:r>
              <a:rPr lang="en-GB" sz="1800" b="0" dirty="0" smtClean="0">
                <a:latin typeface="+mn-lt"/>
              </a:rPr>
              <a:t>Almost no evaluations from this period this is logical considering the level of implementation</a:t>
            </a:r>
          </a:p>
          <a:p>
            <a:pPr marL="371475" lvl="2" indent="-285750">
              <a:spcBef>
                <a:spcPts val="600"/>
              </a:spcBef>
              <a:spcAft>
                <a:spcPts val="600"/>
              </a:spcAft>
              <a:buFont typeface="Wingdings" pitchFamily="2" charset="2"/>
              <a:buChar char="Ø"/>
            </a:pPr>
            <a:r>
              <a:rPr lang="en-GB" sz="1800" b="0" dirty="0"/>
              <a:t>9 have been identified as being published since we began the Helpdesk </a:t>
            </a:r>
            <a:endParaRPr lang="en-GB" sz="1800" b="0" dirty="0" smtClean="0"/>
          </a:p>
          <a:p>
            <a:pPr marL="371475" lvl="2" indent="-285750">
              <a:spcBef>
                <a:spcPts val="600"/>
              </a:spcBef>
              <a:spcAft>
                <a:spcPts val="600"/>
              </a:spcAft>
              <a:buFont typeface="Wingdings" pitchFamily="2" charset="2"/>
              <a:buChar char="Ø"/>
            </a:pPr>
            <a:r>
              <a:rPr lang="en-GB" sz="1800" b="0" dirty="0"/>
              <a:t>4 relate to the previous programming </a:t>
            </a:r>
            <a:r>
              <a:rPr lang="en-GB" sz="1800" b="0" dirty="0" smtClean="0"/>
              <a:t>period</a:t>
            </a:r>
          </a:p>
          <a:p>
            <a:pPr marL="371475" lvl="2" indent="-285750">
              <a:spcBef>
                <a:spcPts val="600"/>
              </a:spcBef>
              <a:spcAft>
                <a:spcPts val="600"/>
              </a:spcAft>
              <a:buFont typeface="Wingdings" pitchFamily="2" charset="2"/>
              <a:buChar char="Ø"/>
            </a:pPr>
            <a:r>
              <a:rPr lang="en-GB" sz="1800" b="0" dirty="0" smtClean="0"/>
              <a:t>Only </a:t>
            </a:r>
            <a:r>
              <a:rPr lang="en-GB" sz="1800" b="0" dirty="0"/>
              <a:t>two are impact evaluations both of them (unsurprisingly) on the previous </a:t>
            </a:r>
            <a:r>
              <a:rPr lang="en-GB" sz="1800" b="0" dirty="0" smtClean="0"/>
              <a:t>period</a:t>
            </a:r>
          </a:p>
          <a:p>
            <a:pPr marL="371475" lvl="2" indent="-285750">
              <a:spcBef>
                <a:spcPts val="600"/>
              </a:spcBef>
              <a:spcAft>
                <a:spcPts val="600"/>
              </a:spcAft>
              <a:buFont typeface="Wingdings" pitchFamily="2" charset="2"/>
              <a:buChar char="Ø"/>
            </a:pPr>
            <a:r>
              <a:rPr lang="en-GB" sz="1800" b="0" dirty="0" smtClean="0">
                <a:latin typeface="+mn-lt"/>
              </a:rPr>
              <a:t>The remaining are more process oriented</a:t>
            </a:r>
          </a:p>
          <a:p>
            <a:pPr marL="371475" lvl="2" indent="-285750">
              <a:spcBef>
                <a:spcPts val="600"/>
              </a:spcBef>
              <a:spcAft>
                <a:spcPts val="600"/>
              </a:spcAft>
              <a:buFont typeface="Wingdings" pitchFamily="2" charset="2"/>
              <a:buChar char="Ø"/>
            </a:pPr>
            <a:endParaRPr lang="pl-PL" sz="1800" b="0" dirty="0">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95288" y="1196975"/>
            <a:ext cx="8229600" cy="504825"/>
          </a:xfrm>
        </p:spPr>
        <p:txBody>
          <a:bodyPr/>
          <a:lstStyle/>
          <a:p>
            <a:r>
              <a:rPr lang="en-GB" sz="2400" dirty="0" smtClean="0"/>
              <a:t>Reporting data lessons from AIR 2016</a:t>
            </a:r>
            <a:endParaRPr lang="pl-PL" sz="2400" dirty="0" smtClean="0"/>
          </a:p>
        </p:txBody>
      </p:sp>
      <p:sp>
        <p:nvSpPr>
          <p:cNvPr id="6147" name="Content Placeholder 2"/>
          <p:cNvSpPr>
            <a:spLocks noGrp="1"/>
          </p:cNvSpPr>
          <p:nvPr>
            <p:ph idx="1"/>
          </p:nvPr>
        </p:nvSpPr>
        <p:spPr>
          <a:xfrm>
            <a:off x="468313" y="1844675"/>
            <a:ext cx="8229600" cy="4248621"/>
          </a:xfrm>
        </p:spPr>
        <p:txBody>
          <a:bodyPr/>
          <a:lstStyle/>
          <a:p>
            <a:pPr marL="371475" lvl="2" indent="-285750">
              <a:spcBef>
                <a:spcPts val="600"/>
              </a:spcBef>
              <a:spcAft>
                <a:spcPts val="600"/>
              </a:spcAft>
              <a:buFont typeface="Wingdings" pitchFamily="2" charset="2"/>
              <a:buChar char="Ø"/>
            </a:pPr>
            <a:r>
              <a:rPr lang="en-GB" sz="1800" dirty="0" smtClean="0"/>
              <a:t>Considerably low level of physical achievements (outputs) reported.</a:t>
            </a:r>
          </a:p>
          <a:p>
            <a:pPr marL="371475" lvl="2" indent="-285750">
              <a:spcBef>
                <a:spcPts val="600"/>
              </a:spcBef>
              <a:spcAft>
                <a:spcPts val="600"/>
              </a:spcAft>
              <a:buFont typeface="Wingdings" pitchFamily="2" charset="2"/>
              <a:buChar char="Ø"/>
            </a:pPr>
            <a:r>
              <a:rPr lang="en-GB" sz="1800" dirty="0" smtClean="0"/>
              <a:t>Number of inconsistencies noticed, typical errors:</a:t>
            </a:r>
          </a:p>
          <a:p>
            <a:pPr marL="828675" lvl="3" indent="-285750">
              <a:spcBef>
                <a:spcPts val="600"/>
              </a:spcBef>
              <a:spcAft>
                <a:spcPts val="600"/>
              </a:spcAft>
              <a:buFont typeface="Wingdings" pitchFamily="2" charset="2"/>
              <a:buChar char="Ø"/>
            </a:pPr>
            <a:r>
              <a:rPr lang="en-GB" sz="1800" dirty="0">
                <a:solidFill>
                  <a:srgbClr val="0F5494"/>
                </a:solidFill>
                <a:latin typeface="+mn-lt"/>
              </a:rPr>
              <a:t>No </a:t>
            </a:r>
            <a:r>
              <a:rPr lang="en-GB" sz="1800" dirty="0" smtClean="0">
                <a:solidFill>
                  <a:srgbClr val="0F5494"/>
                </a:solidFill>
                <a:latin typeface="+mn-lt"/>
              </a:rPr>
              <a:t>outputs reported while expenditure/selection considerably high</a:t>
            </a:r>
          </a:p>
          <a:p>
            <a:pPr marL="828675" lvl="3" indent="-285750">
              <a:spcBef>
                <a:spcPts val="600"/>
              </a:spcBef>
              <a:spcAft>
                <a:spcPts val="600"/>
              </a:spcAft>
              <a:buFont typeface="Wingdings" pitchFamily="2" charset="2"/>
              <a:buChar char="Ø"/>
            </a:pPr>
            <a:r>
              <a:rPr lang="en-GB" sz="1800" dirty="0" smtClean="0">
                <a:solidFill>
                  <a:srgbClr val="0F5494"/>
                </a:solidFill>
                <a:latin typeface="+mn-lt"/>
              </a:rPr>
              <a:t>Outputs selected = outputs implemented</a:t>
            </a:r>
          </a:p>
          <a:p>
            <a:pPr marL="828675" lvl="3" indent="-285750">
              <a:spcBef>
                <a:spcPts val="600"/>
              </a:spcBef>
              <a:spcAft>
                <a:spcPts val="600"/>
              </a:spcAft>
              <a:buFont typeface="Wingdings" pitchFamily="2" charset="2"/>
              <a:buChar char="Ø"/>
            </a:pPr>
            <a:r>
              <a:rPr lang="en-GB" sz="1800" dirty="0" smtClean="0">
                <a:solidFill>
                  <a:srgbClr val="0F5494"/>
                </a:solidFill>
                <a:latin typeface="+mn-lt"/>
              </a:rPr>
              <a:t>0 expenditure but outputs implemented</a:t>
            </a:r>
          </a:p>
          <a:p>
            <a:pPr marL="828675" lvl="3" indent="-285750">
              <a:spcBef>
                <a:spcPts val="600"/>
              </a:spcBef>
              <a:spcAft>
                <a:spcPts val="600"/>
              </a:spcAft>
              <a:buFont typeface="Wingdings" pitchFamily="2" charset="2"/>
              <a:buChar char="Ø"/>
            </a:pPr>
            <a:r>
              <a:rPr lang="en-GB" sz="1800" dirty="0" smtClean="0">
                <a:solidFill>
                  <a:srgbClr val="0F5494"/>
                </a:solidFill>
                <a:latin typeface="+mn-lt"/>
              </a:rPr>
              <a:t>Targets overachieved, or very much overachieved</a:t>
            </a:r>
          </a:p>
          <a:p>
            <a:pPr marL="828675" lvl="3" indent="-285750">
              <a:spcBef>
                <a:spcPts val="600"/>
              </a:spcBef>
              <a:spcAft>
                <a:spcPts val="600"/>
              </a:spcAft>
              <a:buFont typeface="Wingdings" pitchFamily="2" charset="2"/>
              <a:buChar char="Ø"/>
            </a:pPr>
            <a:r>
              <a:rPr lang="en-GB" sz="1800" dirty="0" smtClean="0">
                <a:solidFill>
                  <a:srgbClr val="0F5494"/>
                </a:solidFill>
                <a:latin typeface="+mn-lt"/>
              </a:rPr>
              <a:t>No data reported/Non plausible values reported</a:t>
            </a:r>
          </a:p>
          <a:p>
            <a:pPr marL="828675" lvl="3" indent="-285750">
              <a:spcBef>
                <a:spcPts val="600"/>
              </a:spcBef>
              <a:spcAft>
                <a:spcPts val="600"/>
              </a:spcAft>
              <a:buFont typeface="Wingdings" pitchFamily="2" charset="2"/>
              <a:buChar char="Ø"/>
            </a:pPr>
            <a:r>
              <a:rPr lang="en-GB" sz="1800" dirty="0" smtClean="0">
                <a:solidFill>
                  <a:srgbClr val="0F5494"/>
                </a:solidFill>
                <a:latin typeface="+mn-lt"/>
              </a:rPr>
              <a:t>Implications is that wrong data will be reported on the ODP</a:t>
            </a:r>
            <a:endParaRPr lang="en-GB" sz="1800" dirty="0">
              <a:solidFill>
                <a:srgbClr val="0F5494"/>
              </a:solidFill>
              <a:latin typeface="+mn-lt"/>
            </a:endParaRPr>
          </a:p>
        </p:txBody>
      </p:sp>
      <p:sp>
        <p:nvSpPr>
          <p:cNvPr id="6148" name="Slide Number Placeholder 3"/>
          <p:cNvSpPr>
            <a:spLocks noGrp="1"/>
          </p:cNvSpPr>
          <p:nvPr>
            <p:ph type="sldNum" sz="quarter" idx="12"/>
          </p:nvPr>
        </p:nvSpPr>
        <p:spPr>
          <a:noFill/>
        </p:spPr>
        <p:txBody>
          <a:bodyPr/>
          <a:lstStyle>
            <a:lvl1pPr eaLnBrk="0" hangingPunct="0">
              <a:defRPr sz="1200">
                <a:solidFill>
                  <a:srgbClr val="0F5494"/>
                </a:solidFill>
                <a:latin typeface="Verdana" pitchFamily="34" charset="0"/>
              </a:defRPr>
            </a:lvl1pPr>
            <a:lvl2pPr marL="742950" indent="-285750" eaLnBrk="0" hangingPunct="0">
              <a:defRPr sz="1200">
                <a:solidFill>
                  <a:srgbClr val="0F5494"/>
                </a:solidFill>
                <a:latin typeface="Verdana" pitchFamily="34" charset="0"/>
              </a:defRPr>
            </a:lvl2pPr>
            <a:lvl3pPr marL="1143000" indent="-228600" eaLnBrk="0" hangingPunct="0">
              <a:defRPr sz="1200">
                <a:solidFill>
                  <a:srgbClr val="0F5494"/>
                </a:solidFill>
                <a:latin typeface="Verdana" pitchFamily="34" charset="0"/>
              </a:defRPr>
            </a:lvl3pPr>
            <a:lvl4pPr marL="1600200" indent="-228600" eaLnBrk="0" hangingPunct="0">
              <a:defRPr sz="1200">
                <a:solidFill>
                  <a:srgbClr val="0F5494"/>
                </a:solidFill>
                <a:latin typeface="Verdana" pitchFamily="34" charset="0"/>
              </a:defRPr>
            </a:lvl4pPr>
            <a:lvl5pPr marL="2057400" indent="-228600" eaLnBrk="0" hangingPunct="0">
              <a:defRPr sz="1200">
                <a:solidFill>
                  <a:srgbClr val="0F5494"/>
                </a:solidFill>
                <a:latin typeface="Verdana" pitchFamily="34" charset="0"/>
              </a:defRPr>
            </a:lvl5pPr>
            <a:lvl6pPr marL="2514600" indent="-228600" eaLnBrk="0" fontAlgn="base" hangingPunct="0">
              <a:spcBef>
                <a:spcPct val="0"/>
              </a:spcBef>
              <a:spcAft>
                <a:spcPct val="0"/>
              </a:spcAft>
              <a:defRPr sz="1200">
                <a:solidFill>
                  <a:srgbClr val="0F5494"/>
                </a:solidFill>
                <a:latin typeface="Verdana" pitchFamily="34" charset="0"/>
              </a:defRPr>
            </a:lvl6pPr>
            <a:lvl7pPr marL="2971800" indent="-228600" eaLnBrk="0" fontAlgn="base" hangingPunct="0">
              <a:spcBef>
                <a:spcPct val="0"/>
              </a:spcBef>
              <a:spcAft>
                <a:spcPct val="0"/>
              </a:spcAft>
              <a:defRPr sz="1200">
                <a:solidFill>
                  <a:srgbClr val="0F5494"/>
                </a:solidFill>
                <a:latin typeface="Verdana" pitchFamily="34" charset="0"/>
              </a:defRPr>
            </a:lvl7pPr>
            <a:lvl8pPr marL="3429000" indent="-228600" eaLnBrk="0" fontAlgn="base" hangingPunct="0">
              <a:spcBef>
                <a:spcPct val="0"/>
              </a:spcBef>
              <a:spcAft>
                <a:spcPct val="0"/>
              </a:spcAft>
              <a:defRPr sz="1200">
                <a:solidFill>
                  <a:srgbClr val="0F5494"/>
                </a:solidFill>
                <a:latin typeface="Verdana" pitchFamily="34" charset="0"/>
              </a:defRPr>
            </a:lvl8pPr>
            <a:lvl9pPr marL="3886200" indent="-228600" eaLnBrk="0" fontAlgn="base" hangingPunct="0">
              <a:spcBef>
                <a:spcPct val="0"/>
              </a:spcBef>
              <a:spcAft>
                <a:spcPct val="0"/>
              </a:spcAft>
              <a:defRPr sz="1200">
                <a:solidFill>
                  <a:srgbClr val="0F5494"/>
                </a:solidFill>
                <a:latin typeface="Verdana" pitchFamily="34" charset="0"/>
              </a:defRPr>
            </a:lvl9pPr>
          </a:lstStyle>
          <a:p>
            <a:pPr eaLnBrk="1" hangingPunct="1"/>
            <a:fld id="{0DA4265F-E802-4AC4-A025-02577F1FE030}" type="slidenum">
              <a:rPr lang="en-GB" sz="1400" smtClean="0">
                <a:solidFill>
                  <a:schemeClr val="tx1"/>
                </a:solidFill>
                <a:latin typeface="Arial" charset="0"/>
              </a:rPr>
              <a:pPr eaLnBrk="1" hangingPunct="1"/>
              <a:t>7</a:t>
            </a:fld>
            <a:endParaRPr lang="en-GB" sz="1400" smtClean="0">
              <a:solidFill>
                <a:schemeClr val="tx1"/>
              </a:solidFill>
              <a:latin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95288" y="1196975"/>
            <a:ext cx="8229600" cy="576263"/>
          </a:xfrm>
        </p:spPr>
        <p:txBody>
          <a:bodyPr/>
          <a:lstStyle/>
          <a:p>
            <a:r>
              <a:rPr lang="en-GB" sz="2400" dirty="0" smtClean="0"/>
              <a:t>Quality of evaluation plans</a:t>
            </a:r>
            <a:endParaRPr lang="pl-PL" sz="2400" dirty="0" smtClean="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83717898"/>
              </p:ext>
            </p:extLst>
          </p:nvPr>
        </p:nvGraphicFramePr>
        <p:xfrm>
          <a:off x="323526" y="2348879"/>
          <a:ext cx="8352929" cy="3798239"/>
        </p:xfrm>
        <a:graphic>
          <a:graphicData uri="http://schemas.openxmlformats.org/drawingml/2006/table">
            <a:tbl>
              <a:tblPr firstRow="1" bandRow="1">
                <a:tableStyleId>{5C22544A-7EE6-4342-B048-85BDC9FD1C3A}</a:tableStyleId>
              </a:tblPr>
              <a:tblGrid>
                <a:gridCol w="956409">
                  <a:extLst>
                    <a:ext uri="{9D8B030D-6E8A-4147-A177-3AD203B41FA5}">
                      <a16:colId xmlns:a16="http://schemas.microsoft.com/office/drawing/2014/main" val="20000"/>
                    </a:ext>
                  </a:extLst>
                </a:gridCol>
                <a:gridCol w="956409">
                  <a:extLst>
                    <a:ext uri="{9D8B030D-6E8A-4147-A177-3AD203B41FA5}">
                      <a16:colId xmlns:a16="http://schemas.microsoft.com/office/drawing/2014/main" val="20001"/>
                    </a:ext>
                  </a:extLst>
                </a:gridCol>
                <a:gridCol w="956409">
                  <a:extLst>
                    <a:ext uri="{9D8B030D-6E8A-4147-A177-3AD203B41FA5}">
                      <a16:colId xmlns:a16="http://schemas.microsoft.com/office/drawing/2014/main" val="20002"/>
                    </a:ext>
                  </a:extLst>
                </a:gridCol>
                <a:gridCol w="956409">
                  <a:extLst>
                    <a:ext uri="{9D8B030D-6E8A-4147-A177-3AD203B41FA5}">
                      <a16:colId xmlns:a16="http://schemas.microsoft.com/office/drawing/2014/main" val="20003"/>
                    </a:ext>
                  </a:extLst>
                </a:gridCol>
                <a:gridCol w="956409">
                  <a:extLst>
                    <a:ext uri="{9D8B030D-6E8A-4147-A177-3AD203B41FA5}">
                      <a16:colId xmlns:a16="http://schemas.microsoft.com/office/drawing/2014/main" val="20004"/>
                    </a:ext>
                  </a:extLst>
                </a:gridCol>
                <a:gridCol w="3570884">
                  <a:extLst>
                    <a:ext uri="{9D8B030D-6E8A-4147-A177-3AD203B41FA5}">
                      <a16:colId xmlns:a16="http://schemas.microsoft.com/office/drawing/2014/main" val="20005"/>
                    </a:ext>
                  </a:extLst>
                </a:gridCol>
              </a:tblGrid>
              <a:tr h="317319">
                <a:tc>
                  <a:txBody>
                    <a:bodyPr/>
                    <a:lstStyle/>
                    <a:p>
                      <a:pPr>
                        <a:spcAft>
                          <a:spcPts val="0"/>
                        </a:spcAft>
                      </a:pPr>
                      <a:r>
                        <a:rPr lang="en-GB" sz="1100" dirty="0">
                          <a:solidFill>
                            <a:srgbClr val="1F497D"/>
                          </a:solidFill>
                          <a:effectLst/>
                          <a:latin typeface="Calibri"/>
                          <a:ea typeface="Calibri"/>
                          <a:cs typeface="Times New Roman"/>
                        </a:rPr>
                        <a:t> </a:t>
                      </a:r>
                      <a:endParaRPr lang="en-GB" sz="1100" dirty="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Total</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ERDF+CF</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ESF+YEI</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Multi-funding</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ETC</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499175">
                <a:tc>
                  <a:txBody>
                    <a:bodyPr/>
                    <a:lstStyle/>
                    <a:p>
                      <a:pPr>
                        <a:spcAft>
                          <a:spcPts val="0"/>
                        </a:spcAft>
                      </a:pPr>
                      <a:r>
                        <a:rPr lang="en-GB" sz="1100">
                          <a:solidFill>
                            <a:srgbClr val="1F497D"/>
                          </a:solidFill>
                          <a:effectLst/>
                          <a:latin typeface="Calibri"/>
                          <a:ea typeface="Calibri"/>
                          <a:cs typeface="Times New Roman"/>
                        </a:rPr>
                        <a:t>1 Management and planning</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2.7</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2.7</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2.7</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2.7</a:t>
                      </a:r>
                      <a:endParaRPr lang="en-GB" sz="1100">
                        <a:effectLst/>
                        <a:latin typeface="Calibri"/>
                        <a:ea typeface="Calibri"/>
                        <a:cs typeface="Times New Roman"/>
                      </a:endParaRPr>
                    </a:p>
                  </a:txBody>
                  <a:tcPr marL="68580" marR="68580" marT="0" marB="0"/>
                </a:tc>
                <a:tc>
                  <a:txBody>
                    <a:bodyPr/>
                    <a:lstStyle/>
                    <a:p>
                      <a:pPr>
                        <a:spcAft>
                          <a:spcPts val="0"/>
                        </a:spcAft>
                      </a:pPr>
                      <a:r>
                        <a:rPr lang="en-GB" sz="1100" dirty="0">
                          <a:solidFill>
                            <a:srgbClr val="1F497D"/>
                          </a:solidFill>
                          <a:effectLst/>
                          <a:latin typeface="Calibri"/>
                          <a:ea typeface="Calibri"/>
                          <a:cs typeface="Times New Roman"/>
                        </a:rPr>
                        <a:t>2.2</a:t>
                      </a:r>
                      <a:endParaRPr lang="en-GB"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599010">
                <a:tc>
                  <a:txBody>
                    <a:bodyPr/>
                    <a:lstStyle/>
                    <a:p>
                      <a:pPr>
                        <a:spcAft>
                          <a:spcPts val="0"/>
                        </a:spcAft>
                      </a:pPr>
                      <a:r>
                        <a:rPr lang="en-GB" sz="1100">
                          <a:solidFill>
                            <a:srgbClr val="1F497D"/>
                          </a:solidFill>
                          <a:effectLst/>
                          <a:latin typeface="Calibri"/>
                          <a:ea typeface="Calibri"/>
                          <a:cs typeface="Times New Roman"/>
                        </a:rPr>
                        <a:t>2 Responsibility and coordination</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3.0</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3.0</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2.9</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3.0</a:t>
                      </a:r>
                      <a:endParaRPr lang="en-GB" sz="1100">
                        <a:effectLst/>
                        <a:latin typeface="Calibri"/>
                        <a:ea typeface="Calibri"/>
                        <a:cs typeface="Times New Roman"/>
                      </a:endParaRPr>
                    </a:p>
                  </a:txBody>
                  <a:tcPr marL="68580" marR="68580" marT="0" marB="0"/>
                </a:tc>
                <a:tc>
                  <a:txBody>
                    <a:bodyPr/>
                    <a:lstStyle/>
                    <a:p>
                      <a:pPr>
                        <a:spcAft>
                          <a:spcPts val="0"/>
                        </a:spcAft>
                      </a:pPr>
                      <a:r>
                        <a:rPr lang="en-GB" sz="1100" dirty="0">
                          <a:solidFill>
                            <a:srgbClr val="1F497D"/>
                          </a:solidFill>
                          <a:effectLst/>
                          <a:latin typeface="Calibri"/>
                          <a:ea typeface="Calibri"/>
                          <a:cs typeface="Times New Roman"/>
                        </a:rPr>
                        <a:t>2.5</a:t>
                      </a:r>
                      <a:endParaRPr lang="en-GB"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99340">
                <a:tc>
                  <a:txBody>
                    <a:bodyPr/>
                    <a:lstStyle/>
                    <a:p>
                      <a:pPr>
                        <a:spcAft>
                          <a:spcPts val="0"/>
                        </a:spcAft>
                      </a:pPr>
                      <a:r>
                        <a:rPr lang="en-GB" sz="1100">
                          <a:solidFill>
                            <a:srgbClr val="1F497D"/>
                          </a:solidFill>
                          <a:effectLst/>
                          <a:latin typeface="Calibri"/>
                          <a:ea typeface="Calibri"/>
                          <a:cs typeface="Times New Roman"/>
                        </a:rPr>
                        <a:t>3 Design and methods</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2.3</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2.3</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2.3</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2.4</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1.8</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499175">
                <a:tc>
                  <a:txBody>
                    <a:bodyPr/>
                    <a:lstStyle/>
                    <a:p>
                      <a:pPr>
                        <a:spcAft>
                          <a:spcPts val="0"/>
                        </a:spcAft>
                      </a:pPr>
                      <a:r>
                        <a:rPr lang="en-GB" sz="1100">
                          <a:solidFill>
                            <a:srgbClr val="1F497D"/>
                          </a:solidFill>
                          <a:effectLst/>
                          <a:latin typeface="Calibri"/>
                          <a:ea typeface="Calibri"/>
                          <a:cs typeface="Times New Roman"/>
                        </a:rPr>
                        <a:t>4 Data availability and data systems</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2.3</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2.3</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2.3</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2.4</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1.8</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399340">
                <a:tc>
                  <a:txBody>
                    <a:bodyPr/>
                    <a:lstStyle/>
                    <a:p>
                      <a:pPr>
                        <a:spcAft>
                          <a:spcPts val="0"/>
                        </a:spcAft>
                      </a:pPr>
                      <a:r>
                        <a:rPr lang="en-GB" sz="1100">
                          <a:solidFill>
                            <a:srgbClr val="1F497D"/>
                          </a:solidFill>
                          <a:effectLst/>
                          <a:latin typeface="Calibri"/>
                          <a:ea typeface="Calibri"/>
                          <a:cs typeface="Times New Roman"/>
                        </a:rPr>
                        <a:t>5 Skills and expertise</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2.5</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2.6</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2.4</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2.6</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2.0</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399340">
                <a:tc>
                  <a:txBody>
                    <a:bodyPr/>
                    <a:lstStyle/>
                    <a:p>
                      <a:pPr>
                        <a:spcAft>
                          <a:spcPts val="0"/>
                        </a:spcAft>
                      </a:pPr>
                      <a:r>
                        <a:rPr lang="en-GB" sz="1100">
                          <a:solidFill>
                            <a:srgbClr val="1F497D"/>
                          </a:solidFill>
                          <a:effectLst/>
                          <a:latin typeface="Calibri"/>
                          <a:ea typeface="Calibri"/>
                          <a:cs typeface="Times New Roman"/>
                        </a:rPr>
                        <a:t>6 Use and communication</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2.8</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2.8</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2.9</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2.8</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2.3</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199670">
                <a:tc>
                  <a:txBody>
                    <a:bodyPr/>
                    <a:lstStyle/>
                    <a:p>
                      <a:pPr>
                        <a:spcAft>
                          <a:spcPts val="0"/>
                        </a:spcAft>
                      </a:pPr>
                      <a:r>
                        <a:rPr lang="en-GB" sz="1100">
                          <a:solidFill>
                            <a:srgbClr val="1F497D"/>
                          </a:solidFill>
                          <a:effectLst/>
                          <a:latin typeface="Calibri"/>
                          <a:ea typeface="Calibri"/>
                          <a:cs typeface="Times New Roman"/>
                        </a:rPr>
                        <a:t>Overall average</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2.6</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2.6</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2.6</a:t>
                      </a:r>
                      <a:endParaRPr lang="en-GB" sz="1100">
                        <a:effectLst/>
                        <a:latin typeface="Calibri"/>
                        <a:ea typeface="Calibri"/>
                        <a:cs typeface="Times New Roman"/>
                      </a:endParaRPr>
                    </a:p>
                  </a:txBody>
                  <a:tcPr marL="68580" marR="68580" marT="0" marB="0"/>
                </a:tc>
                <a:tc>
                  <a:txBody>
                    <a:bodyPr/>
                    <a:lstStyle/>
                    <a:p>
                      <a:pPr>
                        <a:spcAft>
                          <a:spcPts val="0"/>
                        </a:spcAft>
                      </a:pPr>
                      <a:r>
                        <a:rPr lang="en-GB" sz="1100">
                          <a:solidFill>
                            <a:srgbClr val="1F497D"/>
                          </a:solidFill>
                          <a:effectLst/>
                          <a:latin typeface="Calibri"/>
                          <a:ea typeface="Calibri"/>
                          <a:cs typeface="Times New Roman"/>
                        </a:rPr>
                        <a:t>2.7</a:t>
                      </a:r>
                      <a:endParaRPr lang="en-GB" sz="1100">
                        <a:effectLst/>
                        <a:latin typeface="Calibri"/>
                        <a:ea typeface="Calibri"/>
                        <a:cs typeface="Times New Roman"/>
                      </a:endParaRPr>
                    </a:p>
                  </a:txBody>
                  <a:tcPr marL="68580" marR="68580" marT="0" marB="0"/>
                </a:tc>
                <a:tc>
                  <a:txBody>
                    <a:bodyPr/>
                    <a:lstStyle/>
                    <a:p>
                      <a:pPr>
                        <a:spcAft>
                          <a:spcPts val="0"/>
                        </a:spcAft>
                      </a:pPr>
                      <a:r>
                        <a:rPr lang="en-GB" sz="1100" dirty="0">
                          <a:solidFill>
                            <a:srgbClr val="1F497D"/>
                          </a:solidFill>
                          <a:effectLst/>
                          <a:latin typeface="Calibri"/>
                          <a:ea typeface="Calibri"/>
                          <a:cs typeface="Times New Roman"/>
                        </a:rPr>
                        <a:t>2.1</a:t>
                      </a:r>
                      <a:endParaRPr lang="en-GB"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bl>
          </a:graphicData>
        </a:graphic>
      </p:graphicFrame>
      <p:sp>
        <p:nvSpPr>
          <p:cNvPr id="7185" name="Slide Number Placeholder 3"/>
          <p:cNvSpPr>
            <a:spLocks noGrp="1"/>
          </p:cNvSpPr>
          <p:nvPr>
            <p:ph type="sldNum" sz="quarter" idx="12"/>
          </p:nvPr>
        </p:nvSpPr>
        <p:spPr>
          <a:noFill/>
        </p:spPr>
        <p:txBody>
          <a:bodyPr/>
          <a:lstStyle>
            <a:lvl1pPr eaLnBrk="0" hangingPunct="0">
              <a:defRPr sz="1200">
                <a:solidFill>
                  <a:srgbClr val="0F5494"/>
                </a:solidFill>
                <a:latin typeface="Verdana" pitchFamily="34" charset="0"/>
              </a:defRPr>
            </a:lvl1pPr>
            <a:lvl2pPr marL="742950" indent="-285750" eaLnBrk="0" hangingPunct="0">
              <a:defRPr sz="1200">
                <a:solidFill>
                  <a:srgbClr val="0F5494"/>
                </a:solidFill>
                <a:latin typeface="Verdana" pitchFamily="34" charset="0"/>
              </a:defRPr>
            </a:lvl2pPr>
            <a:lvl3pPr marL="1143000" indent="-228600" eaLnBrk="0" hangingPunct="0">
              <a:defRPr sz="1200">
                <a:solidFill>
                  <a:srgbClr val="0F5494"/>
                </a:solidFill>
                <a:latin typeface="Verdana" pitchFamily="34" charset="0"/>
              </a:defRPr>
            </a:lvl3pPr>
            <a:lvl4pPr marL="1600200" indent="-228600" eaLnBrk="0" hangingPunct="0">
              <a:defRPr sz="1200">
                <a:solidFill>
                  <a:srgbClr val="0F5494"/>
                </a:solidFill>
                <a:latin typeface="Verdana" pitchFamily="34" charset="0"/>
              </a:defRPr>
            </a:lvl4pPr>
            <a:lvl5pPr marL="2057400" indent="-228600" eaLnBrk="0" hangingPunct="0">
              <a:defRPr sz="1200">
                <a:solidFill>
                  <a:srgbClr val="0F5494"/>
                </a:solidFill>
                <a:latin typeface="Verdana" pitchFamily="34" charset="0"/>
              </a:defRPr>
            </a:lvl5pPr>
            <a:lvl6pPr marL="2514600" indent="-228600" eaLnBrk="0" fontAlgn="base" hangingPunct="0">
              <a:spcBef>
                <a:spcPct val="0"/>
              </a:spcBef>
              <a:spcAft>
                <a:spcPct val="0"/>
              </a:spcAft>
              <a:defRPr sz="1200">
                <a:solidFill>
                  <a:srgbClr val="0F5494"/>
                </a:solidFill>
                <a:latin typeface="Verdana" pitchFamily="34" charset="0"/>
              </a:defRPr>
            </a:lvl6pPr>
            <a:lvl7pPr marL="2971800" indent="-228600" eaLnBrk="0" fontAlgn="base" hangingPunct="0">
              <a:spcBef>
                <a:spcPct val="0"/>
              </a:spcBef>
              <a:spcAft>
                <a:spcPct val="0"/>
              </a:spcAft>
              <a:defRPr sz="1200">
                <a:solidFill>
                  <a:srgbClr val="0F5494"/>
                </a:solidFill>
                <a:latin typeface="Verdana" pitchFamily="34" charset="0"/>
              </a:defRPr>
            </a:lvl7pPr>
            <a:lvl8pPr marL="3429000" indent="-228600" eaLnBrk="0" fontAlgn="base" hangingPunct="0">
              <a:spcBef>
                <a:spcPct val="0"/>
              </a:spcBef>
              <a:spcAft>
                <a:spcPct val="0"/>
              </a:spcAft>
              <a:defRPr sz="1200">
                <a:solidFill>
                  <a:srgbClr val="0F5494"/>
                </a:solidFill>
                <a:latin typeface="Verdana" pitchFamily="34" charset="0"/>
              </a:defRPr>
            </a:lvl8pPr>
            <a:lvl9pPr marL="3886200" indent="-228600" eaLnBrk="0" fontAlgn="base" hangingPunct="0">
              <a:spcBef>
                <a:spcPct val="0"/>
              </a:spcBef>
              <a:spcAft>
                <a:spcPct val="0"/>
              </a:spcAft>
              <a:defRPr sz="1200">
                <a:solidFill>
                  <a:srgbClr val="0F5494"/>
                </a:solidFill>
                <a:latin typeface="Verdana" pitchFamily="34" charset="0"/>
              </a:defRPr>
            </a:lvl9pPr>
          </a:lstStyle>
          <a:p>
            <a:pPr eaLnBrk="1" hangingPunct="1"/>
            <a:fld id="{B96EC423-B243-4733-9BDE-758C66A42063}" type="slidenum">
              <a:rPr lang="en-GB" sz="1400" smtClean="0">
                <a:solidFill>
                  <a:schemeClr val="tx1"/>
                </a:solidFill>
                <a:latin typeface="Arial" charset="0"/>
              </a:rPr>
              <a:pPr eaLnBrk="1" hangingPunct="1"/>
              <a:t>8</a:t>
            </a:fld>
            <a:endParaRPr lang="en-GB" sz="1400" smtClean="0">
              <a:solidFill>
                <a:schemeClr val="tx1"/>
              </a:solidFill>
              <a:latin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24744"/>
            <a:ext cx="8640959" cy="792088"/>
          </a:xfrm>
        </p:spPr>
        <p:txBody>
          <a:bodyPr/>
          <a:lstStyle/>
          <a:p>
            <a:pPr marL="95250"/>
            <a:r>
              <a:rPr lang="en-GB" sz="3200" dirty="0" smtClean="0"/>
              <a:t>Amendments proposed</a:t>
            </a:r>
            <a:endParaRPr lang="en-GB" dirty="0"/>
          </a:p>
        </p:txBody>
      </p:sp>
      <p:sp>
        <p:nvSpPr>
          <p:cNvPr id="3" name="Content Placeholder 2"/>
          <p:cNvSpPr>
            <a:spLocks noGrp="1"/>
          </p:cNvSpPr>
          <p:nvPr>
            <p:ph idx="1"/>
          </p:nvPr>
        </p:nvSpPr>
        <p:spPr>
          <a:xfrm>
            <a:off x="467544" y="2060848"/>
            <a:ext cx="8229600" cy="4248472"/>
          </a:xfrm>
        </p:spPr>
        <p:txBody>
          <a:bodyPr anchor="ctr"/>
          <a:lstStyle/>
          <a:p>
            <a:pPr marL="428625">
              <a:spcBef>
                <a:spcPts val="600"/>
              </a:spcBef>
              <a:spcAft>
                <a:spcPts val="600"/>
              </a:spcAft>
            </a:pPr>
            <a:r>
              <a:rPr lang="en-GB" dirty="0" smtClean="0"/>
              <a:t>In article </a:t>
            </a:r>
            <a:r>
              <a:rPr lang="en-GB" dirty="0"/>
              <a:t>5(3</a:t>
            </a:r>
            <a:r>
              <a:rPr lang="en-GB" dirty="0" smtClean="0"/>
              <a:t>), which sets the requirements for the output indicators in the performance framework, the wording </a:t>
            </a:r>
            <a:r>
              <a:rPr lang="en-GB" dirty="0"/>
              <a:t>for </a:t>
            </a:r>
            <a:r>
              <a:rPr lang="en-GB" dirty="0" smtClean="0"/>
              <a:t>the ERDF</a:t>
            </a:r>
            <a:r>
              <a:rPr lang="en-GB" dirty="0"/>
              <a:t>, Cohesion Fund and EAFRD to be aligned with the </a:t>
            </a:r>
            <a:r>
              <a:rPr lang="en-GB" dirty="0" smtClean="0"/>
              <a:t>ESF (reporting values based on operations reported in full or on those, </a:t>
            </a:r>
            <a:r>
              <a:rPr lang="en-GB" dirty="0"/>
              <a:t>which have been started, but where some of the actions leading to outputs are still </a:t>
            </a:r>
            <a:r>
              <a:rPr lang="en-GB" dirty="0" smtClean="0"/>
              <a:t>ongoing); </a:t>
            </a:r>
          </a:p>
        </p:txBody>
      </p:sp>
    </p:spTree>
    <p:extLst>
      <p:ext uri="{BB962C8B-B14F-4D97-AF65-F5344CB8AC3E}">
        <p14:creationId xmlns:p14="http://schemas.microsoft.com/office/powerpoint/2010/main" val="4010331242"/>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de_Master">
  <a:themeElements>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_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1200" b="0" i="0" u="none" strike="noStrike" cap="none" normalizeH="0" baseline="0" smtClean="0">
            <a:ln>
              <a:noFill/>
            </a:ln>
            <a:solidFill>
              <a:srgbClr val="0F5494"/>
            </a:solidFill>
            <a:effectLst/>
            <a:latin typeface="Verdana"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1200" b="0" i="0" u="none" strike="noStrike" cap="none" normalizeH="0" baseline="0" smtClean="0">
            <a:ln>
              <a:noFill/>
            </a:ln>
            <a:solidFill>
              <a:srgbClr val="0F5494"/>
            </a:solidFill>
            <a:effectLst/>
            <a:latin typeface="Verdana" pitchFamily="34" charset="0"/>
          </a:defRPr>
        </a:defPPr>
      </a:lstStyle>
    </a:lnDef>
    <a:txDef>
      <a:spPr>
        <a:solidFill>
          <a:srgbClr val="EE8032"/>
        </a:solidFill>
      </a:spPr>
      <a:bodyPr wrap="square" rtlCol="0">
        <a:spAutoFit/>
      </a:bodyPr>
      <a:lstStyle>
        <a:defPPr>
          <a:defRPr sz="800" b="1" dirty="0" smtClean="0">
            <a:solidFill>
              <a:schemeClr val="bg1"/>
            </a:solidFill>
          </a:defRPr>
        </a:defPPr>
      </a:lstStyle>
    </a:txDef>
  </a:objectDefaults>
  <a:extraClrSchemeLst>
    <a:extraClrScheme>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_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_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_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_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_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_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_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_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_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_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_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PPT_template_bluebanner_Cohesion Policy</Template>
  <TotalTime>0</TotalTime>
  <Words>575</Words>
  <Application>Microsoft Office PowerPoint</Application>
  <PresentationFormat>On-screen Show (4:3)</PresentationFormat>
  <Paragraphs>100</Paragraphs>
  <Slides>9</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Times New Roman</vt:lpstr>
      <vt:lpstr>Verdana</vt:lpstr>
      <vt:lpstr>Wingdings</vt:lpstr>
      <vt:lpstr>Slide_Master</vt:lpstr>
      <vt:lpstr>ETC state of play 2014-2020  </vt:lpstr>
      <vt:lpstr>Implementation of ETC programmes 1</vt:lpstr>
      <vt:lpstr>Implementation of ETC programmes 2</vt:lpstr>
      <vt:lpstr>Implementation of ETC programmes 3</vt:lpstr>
      <vt:lpstr>Implementation of ETC programmes 4</vt:lpstr>
      <vt:lpstr>Evaluations</vt:lpstr>
      <vt:lpstr>Reporting data lessons from AIR 2016</vt:lpstr>
      <vt:lpstr>Quality of evaluation plans</vt:lpstr>
      <vt:lpstr>Amendments proposed</vt:lpstr>
    </vt:vector>
  </TitlesOfParts>
  <Company>European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 Policy</dc:title>
  <dc:creator>Regional Policy</dc:creator>
  <cp:lastModifiedBy>Minichberger Daniela</cp:lastModifiedBy>
  <cp:revision>355</cp:revision>
  <cp:lastPrinted>2013-03-04T08:07:50Z</cp:lastPrinted>
  <dcterms:created xsi:type="dcterms:W3CDTF">2011-10-28T10:25:18Z</dcterms:created>
  <dcterms:modified xsi:type="dcterms:W3CDTF">2017-12-13T13:12:58Z</dcterms:modified>
</cp:coreProperties>
</file>