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2" r:id="rId3"/>
    <p:sldId id="282" r:id="rId4"/>
    <p:sldId id="283" r:id="rId5"/>
    <p:sldId id="284" r:id="rId6"/>
    <p:sldId id="285" r:id="rId7"/>
    <p:sldId id="286" r:id="rId8"/>
    <p:sldId id="287" r:id="rId9"/>
    <p:sldId id="260" r:id="rId10"/>
    <p:sldId id="281" r:id="rId11"/>
    <p:sldId id="274" r:id="rId12"/>
    <p:sldId id="280" r:id="rId13"/>
    <p:sldId id="276" r:id="rId14"/>
    <p:sldId id="277" r:id="rId15"/>
    <p:sldId id="288" r:id="rId16"/>
    <p:sldId id="279" r:id="rId17"/>
    <p:sldId id="289" r:id="rId18"/>
    <p:sldId id="269" r:id="rId19"/>
    <p:sldId id="270" r:id="rId20"/>
    <p:sldId id="290" r:id="rId21"/>
    <p:sldId id="291" r:id="rId22"/>
    <p:sldId id="292" r:id="rId23"/>
    <p:sldId id="293" r:id="rId24"/>
    <p:sldId id="294" r:id="rId2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CA3"/>
    <a:srgbClr val="6E8992"/>
    <a:srgbClr val="F9F9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>
      <p:cViewPr varScale="1">
        <p:scale>
          <a:sx n="153" d="100"/>
          <a:sy n="153" d="100"/>
        </p:scale>
        <p:origin x="3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3EC19-7F22-47C1-AE79-919CB150D1A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1905774-6FF6-4CBF-A885-98AAC3B47752}">
      <dgm:prSet phldrT="[Texte]"/>
      <dgm:spPr>
        <a:solidFill>
          <a:srgbClr val="0C4CA3"/>
        </a:solidFill>
      </dgm:spPr>
      <dgm:t>
        <a:bodyPr/>
        <a:lstStyle/>
        <a:p>
          <a:r>
            <a:rPr lang="fr-F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40 </a:t>
          </a:r>
          <a:r>
            <a:rPr lang="fr-FR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projects</a:t>
          </a:r>
          <a:endParaRPr lang="fr-FR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B53E9F8-CA92-4EE1-9576-3BB18B05D7E7}" type="parTrans" cxnId="{1C34CBC6-2AC3-4CF1-AFDD-DDD19C497955}">
      <dgm:prSet/>
      <dgm:spPr/>
      <dgm:t>
        <a:bodyPr/>
        <a:lstStyle/>
        <a:p>
          <a:endParaRPr lang="fr-FR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3C7AD07-5A36-4F02-8B98-FD3BCA1BD31A}" type="sibTrans" cxnId="{1C34CBC6-2AC3-4CF1-AFDD-DDD19C497955}">
      <dgm:prSet/>
      <dgm:spPr/>
      <dgm:t>
        <a:bodyPr/>
        <a:lstStyle/>
        <a:p>
          <a:endParaRPr lang="fr-FR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B877E5F-B036-4E81-BB8B-05E037977E52}">
      <dgm:prSet phldrT="[Texte]"/>
      <dgm:spPr>
        <a:solidFill>
          <a:srgbClr val="0C4CA3"/>
        </a:solidFill>
      </dgm:spPr>
      <dgm:t>
        <a:bodyPr/>
        <a:lstStyle/>
        <a:p>
          <a:r>
            <a:rPr lang="fr-FR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719 </a:t>
          </a:r>
          <a:r>
            <a:rPr lang="fr-FR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partners</a:t>
          </a:r>
          <a:endParaRPr lang="fr-FR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EAC443D-E1B1-4B27-9099-8AE76630A387}" type="parTrans" cxnId="{EE7FE6B3-0024-4B95-908F-513B5DC53278}">
      <dgm:prSet/>
      <dgm:spPr/>
      <dgm:t>
        <a:bodyPr/>
        <a:lstStyle/>
        <a:p>
          <a:endParaRPr lang="fr-FR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C8D2A94-1739-4C6F-BA60-3A0722C3C5FF}" type="sibTrans" cxnId="{EE7FE6B3-0024-4B95-908F-513B5DC53278}">
      <dgm:prSet/>
      <dgm:spPr/>
      <dgm:t>
        <a:bodyPr/>
        <a:lstStyle/>
        <a:p>
          <a:endParaRPr lang="fr-FR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CB47A25-589C-46FA-B63D-FB16AF9D7553}">
      <dgm:prSet/>
      <dgm:spPr>
        <a:solidFill>
          <a:srgbClr val="0C4CA3"/>
        </a:solidFill>
      </dgm:spPr>
      <dgm:t>
        <a:bodyPr/>
        <a:lstStyle/>
        <a:p>
          <a:r>
            <a:rPr lang="fr-FR" dirty="0" smtClean="0"/>
            <a:t>€126m ERDF</a:t>
          </a:r>
          <a:br>
            <a:rPr lang="fr-FR" dirty="0" smtClean="0"/>
          </a:br>
          <a:r>
            <a:rPr lang="fr-FR" dirty="0" err="1" smtClean="0"/>
            <a:t>available</a:t>
          </a:r>
          <a:endParaRPr lang="fr-FR" dirty="0"/>
        </a:p>
      </dgm:t>
    </dgm:pt>
    <dgm:pt modelId="{C48E068E-0D36-48AD-8B50-5E9924D286C1}" type="parTrans" cxnId="{8EE75EA8-4B14-4B17-9412-21B3FCCF8ABB}">
      <dgm:prSet/>
      <dgm:spPr/>
      <dgm:t>
        <a:bodyPr/>
        <a:lstStyle/>
        <a:p>
          <a:endParaRPr lang="fr-FR"/>
        </a:p>
      </dgm:t>
    </dgm:pt>
    <dgm:pt modelId="{1984DD21-37AE-4BC7-B6A2-81D311693A1E}" type="sibTrans" cxnId="{8EE75EA8-4B14-4B17-9412-21B3FCCF8ABB}">
      <dgm:prSet/>
      <dgm:spPr/>
      <dgm:t>
        <a:bodyPr/>
        <a:lstStyle/>
        <a:p>
          <a:endParaRPr lang="fr-FR"/>
        </a:p>
      </dgm:t>
    </dgm:pt>
    <dgm:pt modelId="{30C4DF5E-97A2-4220-9C94-6B9450F887B3}" type="pres">
      <dgm:prSet presAssocID="{97C3EC19-7F22-47C1-AE79-919CB150D1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7A05A3-4FFF-40A7-94C7-FC565584B806}" type="pres">
      <dgm:prSet presAssocID="{61905774-6FF6-4CBF-A885-98AAC3B4775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D2B6C9-9518-499B-A2E7-2774F2020E92}" type="pres">
      <dgm:prSet presAssocID="{D3C7AD07-5A36-4F02-8B98-FD3BCA1BD31A}" presName="sibTrans" presStyleCnt="0"/>
      <dgm:spPr/>
    </dgm:pt>
    <dgm:pt modelId="{B190FFA6-6156-4618-AF30-92B7A56D1EE8}" type="pres">
      <dgm:prSet presAssocID="{DB877E5F-B036-4E81-BB8B-05E037977E5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CA22FD-C568-4E6B-9897-8965D1AD4A1D}" type="pres">
      <dgm:prSet presAssocID="{CC8D2A94-1739-4C6F-BA60-3A0722C3C5FF}" presName="sibTrans" presStyleCnt="0"/>
      <dgm:spPr/>
    </dgm:pt>
    <dgm:pt modelId="{12F2BF7B-6C18-4C3E-86FC-536FB1F73BC5}" type="pres">
      <dgm:prSet presAssocID="{DCB47A25-589C-46FA-B63D-FB16AF9D755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E7FE6B3-0024-4B95-908F-513B5DC53278}" srcId="{97C3EC19-7F22-47C1-AE79-919CB150D1AD}" destId="{DB877E5F-B036-4E81-BB8B-05E037977E52}" srcOrd="1" destOrd="0" parTransId="{0EAC443D-E1B1-4B27-9099-8AE76630A387}" sibTransId="{CC8D2A94-1739-4C6F-BA60-3A0722C3C5FF}"/>
    <dgm:cxn modelId="{1A337A26-1BD9-491F-A9B6-83CAD1002DC3}" type="presOf" srcId="{DCB47A25-589C-46FA-B63D-FB16AF9D7553}" destId="{12F2BF7B-6C18-4C3E-86FC-536FB1F73BC5}" srcOrd="0" destOrd="0" presId="urn:microsoft.com/office/officeart/2005/8/layout/hList6"/>
    <dgm:cxn modelId="{B52FE996-DE5F-4CD0-820D-8680AC80A786}" type="presOf" srcId="{97C3EC19-7F22-47C1-AE79-919CB150D1AD}" destId="{30C4DF5E-97A2-4220-9C94-6B9450F887B3}" srcOrd="0" destOrd="0" presId="urn:microsoft.com/office/officeart/2005/8/layout/hList6"/>
    <dgm:cxn modelId="{8EE75EA8-4B14-4B17-9412-21B3FCCF8ABB}" srcId="{97C3EC19-7F22-47C1-AE79-919CB150D1AD}" destId="{DCB47A25-589C-46FA-B63D-FB16AF9D7553}" srcOrd="2" destOrd="0" parTransId="{C48E068E-0D36-48AD-8B50-5E9924D286C1}" sibTransId="{1984DD21-37AE-4BC7-B6A2-81D311693A1E}"/>
    <dgm:cxn modelId="{8454608C-8E67-4D7D-B939-900DE3E18050}" type="presOf" srcId="{DB877E5F-B036-4E81-BB8B-05E037977E52}" destId="{B190FFA6-6156-4618-AF30-92B7A56D1EE8}" srcOrd="0" destOrd="0" presId="urn:microsoft.com/office/officeart/2005/8/layout/hList6"/>
    <dgm:cxn modelId="{EEEAD52F-C0F6-4B39-9DB1-8F742BED1165}" type="presOf" srcId="{61905774-6FF6-4CBF-A885-98AAC3B47752}" destId="{627A05A3-4FFF-40A7-94C7-FC565584B806}" srcOrd="0" destOrd="0" presId="urn:microsoft.com/office/officeart/2005/8/layout/hList6"/>
    <dgm:cxn modelId="{1C34CBC6-2AC3-4CF1-AFDD-DDD19C497955}" srcId="{97C3EC19-7F22-47C1-AE79-919CB150D1AD}" destId="{61905774-6FF6-4CBF-A885-98AAC3B47752}" srcOrd="0" destOrd="0" parTransId="{1B53E9F8-CA92-4EE1-9576-3BB18B05D7E7}" sibTransId="{D3C7AD07-5A36-4F02-8B98-FD3BCA1BD31A}"/>
    <dgm:cxn modelId="{8A1CA36C-9A34-443C-9F3F-B637BB106F93}" type="presParOf" srcId="{30C4DF5E-97A2-4220-9C94-6B9450F887B3}" destId="{627A05A3-4FFF-40A7-94C7-FC565584B806}" srcOrd="0" destOrd="0" presId="urn:microsoft.com/office/officeart/2005/8/layout/hList6"/>
    <dgm:cxn modelId="{EFCA5E4B-C92F-4059-AA53-FE26DF71461F}" type="presParOf" srcId="{30C4DF5E-97A2-4220-9C94-6B9450F887B3}" destId="{FBD2B6C9-9518-499B-A2E7-2774F2020E92}" srcOrd="1" destOrd="0" presId="urn:microsoft.com/office/officeart/2005/8/layout/hList6"/>
    <dgm:cxn modelId="{91530EA7-1499-4295-905E-C045E157FD37}" type="presParOf" srcId="{30C4DF5E-97A2-4220-9C94-6B9450F887B3}" destId="{B190FFA6-6156-4618-AF30-92B7A56D1EE8}" srcOrd="2" destOrd="0" presId="urn:microsoft.com/office/officeart/2005/8/layout/hList6"/>
    <dgm:cxn modelId="{1A9C4632-3614-462C-AEC7-00A7DE67A40D}" type="presParOf" srcId="{30C4DF5E-97A2-4220-9C94-6B9450F887B3}" destId="{F4CA22FD-C568-4E6B-9897-8965D1AD4A1D}" srcOrd="3" destOrd="0" presId="urn:microsoft.com/office/officeart/2005/8/layout/hList6"/>
    <dgm:cxn modelId="{3FEB7E76-627B-45FF-B474-CB34300CF873}" type="presParOf" srcId="{30C4DF5E-97A2-4220-9C94-6B9450F887B3}" destId="{12F2BF7B-6C18-4C3E-86FC-536FB1F73BC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09DDDB-94EE-40F0-A453-6E808FAE8DF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53E9365-FA34-4BAB-83AA-B4A97AE10C7D}">
      <dgm:prSet phldrT="[Texte]" custT="1"/>
      <dgm:spPr>
        <a:solidFill>
          <a:srgbClr val="0C4CA3"/>
        </a:solidFill>
      </dgm:spPr>
      <dgm:t>
        <a:bodyPr/>
        <a:lstStyle/>
        <a:p>
          <a:r>
            <a:rPr lang="nl-BE" sz="2800" dirty="0" err="1">
              <a:latin typeface="Arial "/>
            </a:rPr>
            <a:t>Programme</a:t>
          </a:r>
          <a:r>
            <a:rPr lang="nl-BE" sz="2800" dirty="0">
              <a:latin typeface="Arial "/>
            </a:rPr>
            <a:t> </a:t>
          </a:r>
          <a:r>
            <a:rPr lang="nl-BE" sz="2800" dirty="0" err="1">
              <a:latin typeface="Arial "/>
            </a:rPr>
            <a:t>Objective</a:t>
          </a:r>
          <a:endParaRPr lang="fr-FR" sz="2800" dirty="0">
            <a:latin typeface="Arial "/>
          </a:endParaRPr>
        </a:p>
      </dgm:t>
    </dgm:pt>
    <dgm:pt modelId="{9E1521A4-378A-4871-90DA-E0D372527264}" type="parTrans" cxnId="{6627B7A7-3E0B-40B7-8A0E-25AC505C03DF}">
      <dgm:prSet/>
      <dgm:spPr/>
      <dgm:t>
        <a:bodyPr/>
        <a:lstStyle/>
        <a:p>
          <a:endParaRPr lang="fr-FR" sz="2800">
            <a:latin typeface="Arial "/>
          </a:endParaRPr>
        </a:p>
      </dgm:t>
    </dgm:pt>
    <dgm:pt modelId="{8F11A509-2618-4AB6-9B82-CA4EAC25F526}" type="sibTrans" cxnId="{6627B7A7-3E0B-40B7-8A0E-25AC505C03DF}">
      <dgm:prSet/>
      <dgm:spPr/>
      <dgm:t>
        <a:bodyPr/>
        <a:lstStyle/>
        <a:p>
          <a:endParaRPr lang="fr-FR" sz="2800">
            <a:latin typeface="Arial "/>
          </a:endParaRPr>
        </a:p>
      </dgm:t>
    </dgm:pt>
    <dgm:pt modelId="{91F4D79B-78C4-4FFF-903A-92E0357BE7B5}">
      <dgm:prSet phldrT="[Texte]" custT="1"/>
      <dgm:spPr>
        <a:solidFill>
          <a:srgbClr val="6E8992"/>
        </a:solidFill>
      </dgm:spPr>
      <dgm:t>
        <a:bodyPr/>
        <a:lstStyle/>
        <a:p>
          <a:r>
            <a:rPr lang="nl-BE" sz="2800" dirty="0">
              <a:latin typeface="Arial "/>
            </a:rPr>
            <a:t>Communication </a:t>
          </a:r>
          <a:r>
            <a:rPr lang="nl-BE" sz="2800" dirty="0" err="1">
              <a:latin typeface="Arial "/>
            </a:rPr>
            <a:t>Objective</a:t>
          </a:r>
          <a:r>
            <a:rPr lang="nl-BE" sz="2800" dirty="0">
              <a:latin typeface="Arial "/>
            </a:rPr>
            <a:t> 1</a:t>
          </a:r>
          <a:endParaRPr lang="fr-FR" sz="2800" dirty="0">
            <a:latin typeface="Arial "/>
          </a:endParaRPr>
        </a:p>
      </dgm:t>
    </dgm:pt>
    <dgm:pt modelId="{D66C1E0E-B604-4634-BAB3-31483280B3B8}" type="parTrans" cxnId="{3A425E57-7FFD-461D-8F01-19CFE838480A}">
      <dgm:prSet/>
      <dgm:spPr/>
      <dgm:t>
        <a:bodyPr/>
        <a:lstStyle/>
        <a:p>
          <a:endParaRPr lang="fr-FR" sz="2800">
            <a:latin typeface="Arial "/>
          </a:endParaRPr>
        </a:p>
      </dgm:t>
    </dgm:pt>
    <dgm:pt modelId="{FC144053-D86C-4383-AF9E-DA099F677298}" type="sibTrans" cxnId="{3A425E57-7FFD-461D-8F01-19CFE838480A}">
      <dgm:prSet/>
      <dgm:spPr/>
      <dgm:t>
        <a:bodyPr/>
        <a:lstStyle/>
        <a:p>
          <a:endParaRPr lang="fr-FR" sz="2800">
            <a:latin typeface="Arial "/>
          </a:endParaRPr>
        </a:p>
      </dgm:t>
    </dgm:pt>
    <dgm:pt modelId="{E826D627-198F-4E1F-A0CF-4192D839BC14}">
      <dgm:prSet phldrT="[Texte]" custT="1"/>
      <dgm:spPr>
        <a:solidFill>
          <a:srgbClr val="0C4CA3"/>
        </a:solidFill>
      </dgm:spPr>
      <dgm:t>
        <a:bodyPr/>
        <a:lstStyle/>
        <a:p>
          <a:r>
            <a:rPr lang="nl-BE" sz="2800" dirty="0">
              <a:latin typeface="Arial "/>
            </a:rPr>
            <a:t>1.1</a:t>
          </a:r>
          <a:endParaRPr lang="fr-FR" sz="2800" dirty="0">
            <a:latin typeface="Arial "/>
          </a:endParaRPr>
        </a:p>
      </dgm:t>
    </dgm:pt>
    <dgm:pt modelId="{E5ACE8CE-77AB-4E34-AD17-3DB917D6646A}" type="parTrans" cxnId="{1A613F84-A17E-40C2-AFB2-DC0EDF58992F}">
      <dgm:prSet/>
      <dgm:spPr/>
      <dgm:t>
        <a:bodyPr/>
        <a:lstStyle/>
        <a:p>
          <a:endParaRPr lang="fr-FR" sz="2800">
            <a:latin typeface="Arial "/>
          </a:endParaRPr>
        </a:p>
      </dgm:t>
    </dgm:pt>
    <dgm:pt modelId="{6CCFBBB8-27FC-493D-A116-56A11B552AF1}" type="sibTrans" cxnId="{1A613F84-A17E-40C2-AFB2-DC0EDF58992F}">
      <dgm:prSet/>
      <dgm:spPr/>
      <dgm:t>
        <a:bodyPr/>
        <a:lstStyle/>
        <a:p>
          <a:endParaRPr lang="fr-FR" sz="2800">
            <a:latin typeface="Arial "/>
          </a:endParaRPr>
        </a:p>
      </dgm:t>
    </dgm:pt>
    <dgm:pt modelId="{E495A9E8-9989-4CF5-9EB0-4CA447B5E6BD}">
      <dgm:prSet phldrT="[Texte]" custT="1"/>
      <dgm:spPr>
        <a:solidFill>
          <a:srgbClr val="0C4CA3"/>
        </a:solidFill>
      </dgm:spPr>
      <dgm:t>
        <a:bodyPr/>
        <a:lstStyle/>
        <a:p>
          <a:r>
            <a:rPr lang="nl-BE" sz="2800" dirty="0">
              <a:latin typeface="Arial "/>
            </a:rPr>
            <a:t>1.2</a:t>
          </a:r>
          <a:endParaRPr lang="fr-FR" sz="2800" dirty="0">
            <a:latin typeface="Arial "/>
          </a:endParaRPr>
        </a:p>
      </dgm:t>
    </dgm:pt>
    <dgm:pt modelId="{F650FC6B-1ADE-4AB2-B350-7960A1A94706}" type="parTrans" cxnId="{A48BBC2D-E970-40C0-B8D0-56543B3D8E82}">
      <dgm:prSet/>
      <dgm:spPr/>
      <dgm:t>
        <a:bodyPr/>
        <a:lstStyle/>
        <a:p>
          <a:endParaRPr lang="fr-FR" sz="2800">
            <a:latin typeface="Arial "/>
          </a:endParaRPr>
        </a:p>
      </dgm:t>
    </dgm:pt>
    <dgm:pt modelId="{6AA79B21-45A3-4CD9-A678-C7997BFBBDE2}" type="sibTrans" cxnId="{A48BBC2D-E970-40C0-B8D0-56543B3D8E82}">
      <dgm:prSet/>
      <dgm:spPr/>
      <dgm:t>
        <a:bodyPr/>
        <a:lstStyle/>
        <a:p>
          <a:endParaRPr lang="fr-FR" sz="2800">
            <a:latin typeface="Arial "/>
          </a:endParaRPr>
        </a:p>
      </dgm:t>
    </dgm:pt>
    <dgm:pt modelId="{3B36A0F5-96ED-4044-B13D-EA5EB42F1D34}">
      <dgm:prSet phldrT="[Texte]" custT="1"/>
      <dgm:spPr>
        <a:solidFill>
          <a:srgbClr val="6E8992"/>
        </a:solidFill>
      </dgm:spPr>
      <dgm:t>
        <a:bodyPr/>
        <a:lstStyle/>
        <a:p>
          <a:r>
            <a:rPr lang="nl-BE" sz="2800" dirty="0">
              <a:latin typeface="Arial "/>
            </a:rPr>
            <a:t>C.O. 2</a:t>
          </a:r>
          <a:endParaRPr lang="fr-FR" sz="2800" dirty="0">
            <a:latin typeface="Arial "/>
          </a:endParaRPr>
        </a:p>
      </dgm:t>
    </dgm:pt>
    <dgm:pt modelId="{635019C3-80DB-4EAE-B486-8D05FE770B4E}" type="parTrans" cxnId="{C32E31E1-062A-42BC-83EC-7E687FCCA1BF}">
      <dgm:prSet/>
      <dgm:spPr/>
      <dgm:t>
        <a:bodyPr/>
        <a:lstStyle/>
        <a:p>
          <a:endParaRPr lang="fr-FR" sz="2800">
            <a:latin typeface="Arial "/>
          </a:endParaRPr>
        </a:p>
      </dgm:t>
    </dgm:pt>
    <dgm:pt modelId="{4F74754B-B8B0-4B3E-BC3B-0E7AF9E45193}" type="sibTrans" cxnId="{C32E31E1-062A-42BC-83EC-7E687FCCA1BF}">
      <dgm:prSet/>
      <dgm:spPr/>
      <dgm:t>
        <a:bodyPr/>
        <a:lstStyle/>
        <a:p>
          <a:endParaRPr lang="fr-FR" sz="2800">
            <a:latin typeface="Arial "/>
          </a:endParaRPr>
        </a:p>
      </dgm:t>
    </dgm:pt>
    <dgm:pt modelId="{DD613CF3-2835-43C5-8F2F-D029EED72624}">
      <dgm:prSet phldrT="[Texte]" custT="1"/>
      <dgm:spPr>
        <a:solidFill>
          <a:srgbClr val="0C4CA3"/>
        </a:solidFill>
      </dgm:spPr>
      <dgm:t>
        <a:bodyPr/>
        <a:lstStyle/>
        <a:p>
          <a:r>
            <a:rPr lang="nl-BE" sz="2800" dirty="0">
              <a:latin typeface="Arial "/>
            </a:rPr>
            <a:t>2.1</a:t>
          </a:r>
          <a:endParaRPr lang="fr-FR" sz="2800" dirty="0">
            <a:latin typeface="Arial "/>
          </a:endParaRPr>
        </a:p>
      </dgm:t>
    </dgm:pt>
    <dgm:pt modelId="{0E801FD3-D4A7-4D48-850E-91CF446AD8BA}" type="parTrans" cxnId="{1071DC59-CFEF-4790-AB4C-EF334A94827C}">
      <dgm:prSet/>
      <dgm:spPr/>
      <dgm:t>
        <a:bodyPr/>
        <a:lstStyle/>
        <a:p>
          <a:endParaRPr lang="fr-FR" sz="2800">
            <a:latin typeface="Arial "/>
          </a:endParaRPr>
        </a:p>
      </dgm:t>
    </dgm:pt>
    <dgm:pt modelId="{8DA91E51-9CC8-4538-8802-5E34B27FECB2}" type="sibTrans" cxnId="{1071DC59-CFEF-4790-AB4C-EF334A94827C}">
      <dgm:prSet/>
      <dgm:spPr/>
      <dgm:t>
        <a:bodyPr/>
        <a:lstStyle/>
        <a:p>
          <a:endParaRPr lang="fr-FR" sz="2800">
            <a:latin typeface="Arial "/>
          </a:endParaRPr>
        </a:p>
      </dgm:t>
    </dgm:pt>
    <dgm:pt modelId="{2E6E4FDE-1C6C-4F6C-9843-911B1ECBA667}">
      <dgm:prSet custT="1"/>
      <dgm:spPr>
        <a:solidFill>
          <a:srgbClr val="0C4CA3"/>
        </a:solidFill>
      </dgm:spPr>
      <dgm:t>
        <a:bodyPr/>
        <a:lstStyle/>
        <a:p>
          <a:r>
            <a:rPr lang="nl-BE" sz="2800" dirty="0">
              <a:latin typeface="Arial "/>
            </a:rPr>
            <a:t>2.2</a:t>
          </a:r>
          <a:endParaRPr lang="fr-FR" sz="2800" dirty="0">
            <a:latin typeface="Arial "/>
          </a:endParaRPr>
        </a:p>
      </dgm:t>
    </dgm:pt>
    <dgm:pt modelId="{E41B88D0-997A-4CAC-8CE6-B91CEABF9EAC}" type="parTrans" cxnId="{311AC141-528F-4343-BE4B-F47F8CAC075F}">
      <dgm:prSet/>
      <dgm:spPr/>
      <dgm:t>
        <a:bodyPr/>
        <a:lstStyle/>
        <a:p>
          <a:endParaRPr lang="fr-FR">
            <a:latin typeface="Arial "/>
          </a:endParaRPr>
        </a:p>
      </dgm:t>
    </dgm:pt>
    <dgm:pt modelId="{561D8027-3534-4441-83E8-7170BF250FAF}" type="sibTrans" cxnId="{311AC141-528F-4343-BE4B-F47F8CAC075F}">
      <dgm:prSet/>
      <dgm:spPr/>
      <dgm:t>
        <a:bodyPr/>
        <a:lstStyle/>
        <a:p>
          <a:endParaRPr lang="fr-FR">
            <a:latin typeface="Arial "/>
          </a:endParaRPr>
        </a:p>
      </dgm:t>
    </dgm:pt>
    <dgm:pt modelId="{216E13F9-3B80-47B8-BE19-D2C92A5A87EB}">
      <dgm:prSet custT="1"/>
      <dgm:spPr>
        <a:solidFill>
          <a:srgbClr val="0C4CA3"/>
        </a:solidFill>
      </dgm:spPr>
      <dgm:t>
        <a:bodyPr/>
        <a:lstStyle/>
        <a:p>
          <a:r>
            <a:rPr lang="nl-BE" sz="2800" dirty="0">
              <a:latin typeface="Arial "/>
            </a:rPr>
            <a:t>1.3</a:t>
          </a:r>
          <a:endParaRPr lang="fr-FR" sz="2800" dirty="0">
            <a:latin typeface="Arial "/>
          </a:endParaRPr>
        </a:p>
      </dgm:t>
    </dgm:pt>
    <dgm:pt modelId="{1DE03D46-9AE6-40E7-9925-42AE948CD5F8}" type="parTrans" cxnId="{55AAD64A-88C8-4E53-BB98-CC5C5E8EBEA4}">
      <dgm:prSet/>
      <dgm:spPr/>
      <dgm:t>
        <a:bodyPr/>
        <a:lstStyle/>
        <a:p>
          <a:endParaRPr lang="fr-FR">
            <a:latin typeface="Arial "/>
          </a:endParaRPr>
        </a:p>
      </dgm:t>
    </dgm:pt>
    <dgm:pt modelId="{56016C4D-7167-4013-8BBF-BD4712034D29}" type="sibTrans" cxnId="{55AAD64A-88C8-4E53-BB98-CC5C5E8EBEA4}">
      <dgm:prSet/>
      <dgm:spPr/>
      <dgm:t>
        <a:bodyPr/>
        <a:lstStyle/>
        <a:p>
          <a:endParaRPr lang="fr-FR">
            <a:latin typeface="Arial "/>
          </a:endParaRPr>
        </a:p>
      </dgm:t>
    </dgm:pt>
    <dgm:pt modelId="{CEA40D32-7C78-4268-91A6-89448C57DB36}">
      <dgm:prSet custT="1"/>
      <dgm:spPr>
        <a:solidFill>
          <a:srgbClr val="0C4CA3"/>
        </a:solidFill>
      </dgm:spPr>
      <dgm:t>
        <a:bodyPr/>
        <a:lstStyle/>
        <a:p>
          <a:r>
            <a:rPr lang="nl-BE" sz="2800" dirty="0">
              <a:latin typeface="Arial "/>
            </a:rPr>
            <a:t>1.4</a:t>
          </a:r>
          <a:endParaRPr lang="fr-FR" sz="2800" dirty="0">
            <a:latin typeface="Arial "/>
          </a:endParaRPr>
        </a:p>
      </dgm:t>
    </dgm:pt>
    <dgm:pt modelId="{3A6EA5F6-B422-457C-95C1-D4226C2F9B8E}" type="parTrans" cxnId="{3E6A5087-D06D-41D4-A563-0449F38ACDFB}">
      <dgm:prSet/>
      <dgm:spPr/>
      <dgm:t>
        <a:bodyPr/>
        <a:lstStyle/>
        <a:p>
          <a:endParaRPr lang="fr-FR">
            <a:latin typeface="Arial "/>
          </a:endParaRPr>
        </a:p>
      </dgm:t>
    </dgm:pt>
    <dgm:pt modelId="{BBF1EBFC-0887-45D9-8317-DFC44B044139}" type="sibTrans" cxnId="{3E6A5087-D06D-41D4-A563-0449F38ACDFB}">
      <dgm:prSet/>
      <dgm:spPr/>
      <dgm:t>
        <a:bodyPr/>
        <a:lstStyle/>
        <a:p>
          <a:endParaRPr lang="fr-FR">
            <a:latin typeface="Arial "/>
          </a:endParaRPr>
        </a:p>
      </dgm:t>
    </dgm:pt>
    <dgm:pt modelId="{973F00DE-2B2E-4723-A7AD-129297C39463}" type="pres">
      <dgm:prSet presAssocID="{7B09DDDB-94EE-40F0-A453-6E808FAE8DF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4506545-87F3-453D-8889-CF6CAE1DFE10}" type="pres">
      <dgm:prSet presAssocID="{253E9365-FA34-4BAB-83AA-B4A97AE10C7D}" presName="vertOne" presStyleCnt="0"/>
      <dgm:spPr/>
    </dgm:pt>
    <dgm:pt modelId="{B1B40A9C-431F-4B15-87F5-CA6FDD11C316}" type="pres">
      <dgm:prSet presAssocID="{253E9365-FA34-4BAB-83AA-B4A97AE10C7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0851625-9B89-4E13-BF37-95DA5BBDF2E3}" type="pres">
      <dgm:prSet presAssocID="{253E9365-FA34-4BAB-83AA-B4A97AE10C7D}" presName="parTransOne" presStyleCnt="0"/>
      <dgm:spPr/>
    </dgm:pt>
    <dgm:pt modelId="{7EC7A980-3373-49FD-AFA7-865BBD4ADEAB}" type="pres">
      <dgm:prSet presAssocID="{253E9365-FA34-4BAB-83AA-B4A97AE10C7D}" presName="horzOne" presStyleCnt="0"/>
      <dgm:spPr/>
    </dgm:pt>
    <dgm:pt modelId="{5CB16FA3-013B-4174-BC46-91559FBBEEC8}" type="pres">
      <dgm:prSet presAssocID="{91F4D79B-78C4-4FFF-903A-92E0357BE7B5}" presName="vertTwo" presStyleCnt="0"/>
      <dgm:spPr/>
    </dgm:pt>
    <dgm:pt modelId="{66218375-EE48-4D29-83FB-D91B9D24C53F}" type="pres">
      <dgm:prSet presAssocID="{91F4D79B-78C4-4FFF-903A-92E0357BE7B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6279C23-0FA0-4F7F-97FB-B4DE8B04BBBC}" type="pres">
      <dgm:prSet presAssocID="{91F4D79B-78C4-4FFF-903A-92E0357BE7B5}" presName="parTransTwo" presStyleCnt="0"/>
      <dgm:spPr/>
    </dgm:pt>
    <dgm:pt modelId="{1E0F6640-FE63-4187-A54E-C0FB4819AE2B}" type="pres">
      <dgm:prSet presAssocID="{91F4D79B-78C4-4FFF-903A-92E0357BE7B5}" presName="horzTwo" presStyleCnt="0"/>
      <dgm:spPr/>
    </dgm:pt>
    <dgm:pt modelId="{C09E3E7C-41F3-4441-9C8E-EE11BD444DCC}" type="pres">
      <dgm:prSet presAssocID="{E826D627-198F-4E1F-A0CF-4192D839BC14}" presName="vertThree" presStyleCnt="0"/>
      <dgm:spPr/>
    </dgm:pt>
    <dgm:pt modelId="{B8B8B5E3-96BA-45B4-8A06-5D0E245E6727}" type="pres">
      <dgm:prSet presAssocID="{E826D627-198F-4E1F-A0CF-4192D839BC14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51A273D-1D33-468E-8B01-D3BE1959CD56}" type="pres">
      <dgm:prSet presAssocID="{E826D627-198F-4E1F-A0CF-4192D839BC14}" presName="horzThree" presStyleCnt="0"/>
      <dgm:spPr/>
    </dgm:pt>
    <dgm:pt modelId="{70BB0F78-C84F-4DB8-81F7-44D50FE019A7}" type="pres">
      <dgm:prSet presAssocID="{6CCFBBB8-27FC-493D-A116-56A11B552AF1}" presName="sibSpaceThree" presStyleCnt="0"/>
      <dgm:spPr/>
    </dgm:pt>
    <dgm:pt modelId="{898E86FC-05E9-42BC-BAE5-3D377F8D0B4F}" type="pres">
      <dgm:prSet presAssocID="{E495A9E8-9989-4CF5-9EB0-4CA447B5E6BD}" presName="vertThree" presStyleCnt="0"/>
      <dgm:spPr/>
    </dgm:pt>
    <dgm:pt modelId="{62A03B95-17E0-4F96-AACD-423B38D1FC3C}" type="pres">
      <dgm:prSet presAssocID="{E495A9E8-9989-4CF5-9EB0-4CA447B5E6BD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B360A71-9692-4F6C-9B26-111339CC5C8C}" type="pres">
      <dgm:prSet presAssocID="{E495A9E8-9989-4CF5-9EB0-4CA447B5E6BD}" presName="horzThree" presStyleCnt="0"/>
      <dgm:spPr/>
    </dgm:pt>
    <dgm:pt modelId="{D68312DD-F4A8-44F6-B310-B949D3748197}" type="pres">
      <dgm:prSet presAssocID="{6AA79B21-45A3-4CD9-A678-C7997BFBBDE2}" presName="sibSpaceThree" presStyleCnt="0"/>
      <dgm:spPr/>
    </dgm:pt>
    <dgm:pt modelId="{5E3744ED-25F5-4B87-A536-4357265F4912}" type="pres">
      <dgm:prSet presAssocID="{216E13F9-3B80-47B8-BE19-D2C92A5A87EB}" presName="vertThree" presStyleCnt="0"/>
      <dgm:spPr/>
    </dgm:pt>
    <dgm:pt modelId="{F9421558-EEB9-4699-B6E7-07A8C63C19F0}" type="pres">
      <dgm:prSet presAssocID="{216E13F9-3B80-47B8-BE19-D2C92A5A87EB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89B3AC8-5AB0-486E-9F73-67DFC1F10A4F}" type="pres">
      <dgm:prSet presAssocID="{216E13F9-3B80-47B8-BE19-D2C92A5A87EB}" presName="horzThree" presStyleCnt="0"/>
      <dgm:spPr/>
    </dgm:pt>
    <dgm:pt modelId="{87564867-CBA3-4C63-9230-DAB9226680D5}" type="pres">
      <dgm:prSet presAssocID="{56016C4D-7167-4013-8BBF-BD4712034D29}" presName="sibSpaceThree" presStyleCnt="0"/>
      <dgm:spPr/>
    </dgm:pt>
    <dgm:pt modelId="{F433BA9C-8A27-4AED-8520-554496407642}" type="pres">
      <dgm:prSet presAssocID="{CEA40D32-7C78-4268-91A6-89448C57DB36}" presName="vertThree" presStyleCnt="0"/>
      <dgm:spPr/>
    </dgm:pt>
    <dgm:pt modelId="{F3F2EA90-871F-428B-8295-F25569CC110B}" type="pres">
      <dgm:prSet presAssocID="{CEA40D32-7C78-4268-91A6-89448C57DB36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BFBEEA8-D665-4A1F-ADB0-A2C8CE6F79CE}" type="pres">
      <dgm:prSet presAssocID="{CEA40D32-7C78-4268-91A6-89448C57DB36}" presName="horzThree" presStyleCnt="0"/>
      <dgm:spPr/>
    </dgm:pt>
    <dgm:pt modelId="{58ACAD0D-5F25-4502-8EF7-A2874EC2BCBE}" type="pres">
      <dgm:prSet presAssocID="{FC144053-D86C-4383-AF9E-DA099F677298}" presName="sibSpaceTwo" presStyleCnt="0"/>
      <dgm:spPr/>
    </dgm:pt>
    <dgm:pt modelId="{0E08D206-174E-4C77-86AD-1D73ED748A5B}" type="pres">
      <dgm:prSet presAssocID="{3B36A0F5-96ED-4044-B13D-EA5EB42F1D34}" presName="vertTwo" presStyleCnt="0"/>
      <dgm:spPr/>
    </dgm:pt>
    <dgm:pt modelId="{EE05E806-0010-4A70-B53D-14A0AED65347}" type="pres">
      <dgm:prSet presAssocID="{3B36A0F5-96ED-4044-B13D-EA5EB42F1D3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8221DA-06E2-4E51-A250-5C18DC90AE97}" type="pres">
      <dgm:prSet presAssocID="{3B36A0F5-96ED-4044-B13D-EA5EB42F1D34}" presName="parTransTwo" presStyleCnt="0"/>
      <dgm:spPr/>
    </dgm:pt>
    <dgm:pt modelId="{5D6EDB8E-11B9-4D2D-A497-200C7F761D64}" type="pres">
      <dgm:prSet presAssocID="{3B36A0F5-96ED-4044-B13D-EA5EB42F1D34}" presName="horzTwo" presStyleCnt="0"/>
      <dgm:spPr/>
    </dgm:pt>
    <dgm:pt modelId="{74589DCD-AF1E-4E48-B168-390BC3DAD34E}" type="pres">
      <dgm:prSet presAssocID="{DD613CF3-2835-43C5-8F2F-D029EED72624}" presName="vertThree" presStyleCnt="0"/>
      <dgm:spPr/>
    </dgm:pt>
    <dgm:pt modelId="{18890599-721D-43A7-8589-B27C76FEFF75}" type="pres">
      <dgm:prSet presAssocID="{DD613CF3-2835-43C5-8F2F-D029EED72624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520B620-019B-4D90-9C52-C512BA9BBE9A}" type="pres">
      <dgm:prSet presAssocID="{DD613CF3-2835-43C5-8F2F-D029EED72624}" presName="horzThree" presStyleCnt="0"/>
      <dgm:spPr/>
    </dgm:pt>
    <dgm:pt modelId="{B979D3FB-D67D-4BB8-989D-CAC417CE1D50}" type="pres">
      <dgm:prSet presAssocID="{8DA91E51-9CC8-4538-8802-5E34B27FECB2}" presName="sibSpaceThree" presStyleCnt="0"/>
      <dgm:spPr/>
    </dgm:pt>
    <dgm:pt modelId="{10A25F52-6CF1-46B4-937D-363EF2C9B205}" type="pres">
      <dgm:prSet presAssocID="{2E6E4FDE-1C6C-4F6C-9843-911B1ECBA667}" presName="vertThree" presStyleCnt="0"/>
      <dgm:spPr/>
    </dgm:pt>
    <dgm:pt modelId="{3391B068-7BC7-470F-9AF6-EAE7942393BE}" type="pres">
      <dgm:prSet presAssocID="{2E6E4FDE-1C6C-4F6C-9843-911B1ECBA667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974D84-0FFE-44B1-8B7D-56E19318CB6C}" type="pres">
      <dgm:prSet presAssocID="{2E6E4FDE-1C6C-4F6C-9843-911B1ECBA667}" presName="horzThree" presStyleCnt="0"/>
      <dgm:spPr/>
    </dgm:pt>
  </dgm:ptLst>
  <dgm:cxnLst>
    <dgm:cxn modelId="{AD5F37A8-B67C-4C63-9392-B5DDB0B37A52}" type="presOf" srcId="{E826D627-198F-4E1F-A0CF-4192D839BC14}" destId="{B8B8B5E3-96BA-45B4-8A06-5D0E245E6727}" srcOrd="0" destOrd="0" presId="urn:microsoft.com/office/officeart/2005/8/layout/hierarchy4"/>
    <dgm:cxn modelId="{FF15CA6C-F633-45DF-ACCC-5C340CE71A48}" type="presOf" srcId="{216E13F9-3B80-47B8-BE19-D2C92A5A87EB}" destId="{F9421558-EEB9-4699-B6E7-07A8C63C19F0}" srcOrd="0" destOrd="0" presId="urn:microsoft.com/office/officeart/2005/8/layout/hierarchy4"/>
    <dgm:cxn modelId="{6A6AD471-A3B9-4E89-9136-75F8393213F5}" type="presOf" srcId="{CEA40D32-7C78-4268-91A6-89448C57DB36}" destId="{F3F2EA90-871F-428B-8295-F25569CC110B}" srcOrd="0" destOrd="0" presId="urn:microsoft.com/office/officeart/2005/8/layout/hierarchy4"/>
    <dgm:cxn modelId="{C32E31E1-062A-42BC-83EC-7E687FCCA1BF}" srcId="{253E9365-FA34-4BAB-83AA-B4A97AE10C7D}" destId="{3B36A0F5-96ED-4044-B13D-EA5EB42F1D34}" srcOrd="1" destOrd="0" parTransId="{635019C3-80DB-4EAE-B486-8D05FE770B4E}" sibTransId="{4F74754B-B8B0-4B3E-BC3B-0E7AF9E45193}"/>
    <dgm:cxn modelId="{6627B7A7-3E0B-40B7-8A0E-25AC505C03DF}" srcId="{7B09DDDB-94EE-40F0-A453-6E808FAE8DF0}" destId="{253E9365-FA34-4BAB-83AA-B4A97AE10C7D}" srcOrd="0" destOrd="0" parTransId="{9E1521A4-378A-4871-90DA-E0D372527264}" sibTransId="{8F11A509-2618-4AB6-9B82-CA4EAC25F526}"/>
    <dgm:cxn modelId="{F193639A-18BD-4E8B-AB41-D6175B19E2F0}" type="presOf" srcId="{7B09DDDB-94EE-40F0-A453-6E808FAE8DF0}" destId="{973F00DE-2B2E-4723-A7AD-129297C39463}" srcOrd="0" destOrd="0" presId="urn:microsoft.com/office/officeart/2005/8/layout/hierarchy4"/>
    <dgm:cxn modelId="{55AAD64A-88C8-4E53-BB98-CC5C5E8EBEA4}" srcId="{91F4D79B-78C4-4FFF-903A-92E0357BE7B5}" destId="{216E13F9-3B80-47B8-BE19-D2C92A5A87EB}" srcOrd="2" destOrd="0" parTransId="{1DE03D46-9AE6-40E7-9925-42AE948CD5F8}" sibTransId="{56016C4D-7167-4013-8BBF-BD4712034D29}"/>
    <dgm:cxn modelId="{3A425E57-7FFD-461D-8F01-19CFE838480A}" srcId="{253E9365-FA34-4BAB-83AA-B4A97AE10C7D}" destId="{91F4D79B-78C4-4FFF-903A-92E0357BE7B5}" srcOrd="0" destOrd="0" parTransId="{D66C1E0E-B604-4634-BAB3-31483280B3B8}" sibTransId="{FC144053-D86C-4383-AF9E-DA099F677298}"/>
    <dgm:cxn modelId="{1071DC59-CFEF-4790-AB4C-EF334A94827C}" srcId="{3B36A0F5-96ED-4044-B13D-EA5EB42F1D34}" destId="{DD613CF3-2835-43C5-8F2F-D029EED72624}" srcOrd="0" destOrd="0" parTransId="{0E801FD3-D4A7-4D48-850E-91CF446AD8BA}" sibTransId="{8DA91E51-9CC8-4538-8802-5E34B27FECB2}"/>
    <dgm:cxn modelId="{A48BBC2D-E970-40C0-B8D0-56543B3D8E82}" srcId="{91F4D79B-78C4-4FFF-903A-92E0357BE7B5}" destId="{E495A9E8-9989-4CF5-9EB0-4CA447B5E6BD}" srcOrd="1" destOrd="0" parTransId="{F650FC6B-1ADE-4AB2-B350-7960A1A94706}" sibTransId="{6AA79B21-45A3-4CD9-A678-C7997BFBBDE2}"/>
    <dgm:cxn modelId="{1A613F84-A17E-40C2-AFB2-DC0EDF58992F}" srcId="{91F4D79B-78C4-4FFF-903A-92E0357BE7B5}" destId="{E826D627-198F-4E1F-A0CF-4192D839BC14}" srcOrd="0" destOrd="0" parTransId="{E5ACE8CE-77AB-4E34-AD17-3DB917D6646A}" sibTransId="{6CCFBBB8-27FC-493D-A116-56A11B552AF1}"/>
    <dgm:cxn modelId="{3E6A5087-D06D-41D4-A563-0449F38ACDFB}" srcId="{91F4D79B-78C4-4FFF-903A-92E0357BE7B5}" destId="{CEA40D32-7C78-4268-91A6-89448C57DB36}" srcOrd="3" destOrd="0" parTransId="{3A6EA5F6-B422-457C-95C1-D4226C2F9B8E}" sibTransId="{BBF1EBFC-0887-45D9-8317-DFC44B044139}"/>
    <dgm:cxn modelId="{8C42D36E-D439-41D4-953C-92A0D09CB71A}" type="presOf" srcId="{2E6E4FDE-1C6C-4F6C-9843-911B1ECBA667}" destId="{3391B068-7BC7-470F-9AF6-EAE7942393BE}" srcOrd="0" destOrd="0" presId="urn:microsoft.com/office/officeart/2005/8/layout/hierarchy4"/>
    <dgm:cxn modelId="{AC70DC04-A67C-4E80-8E0E-F46EC813822F}" type="presOf" srcId="{E495A9E8-9989-4CF5-9EB0-4CA447B5E6BD}" destId="{62A03B95-17E0-4F96-AACD-423B38D1FC3C}" srcOrd="0" destOrd="0" presId="urn:microsoft.com/office/officeart/2005/8/layout/hierarchy4"/>
    <dgm:cxn modelId="{200AD0D9-AB0D-47D7-9749-A21CCA804BEC}" type="presOf" srcId="{3B36A0F5-96ED-4044-B13D-EA5EB42F1D34}" destId="{EE05E806-0010-4A70-B53D-14A0AED65347}" srcOrd="0" destOrd="0" presId="urn:microsoft.com/office/officeart/2005/8/layout/hierarchy4"/>
    <dgm:cxn modelId="{DD10BF36-8878-448E-B57B-8E965EBC24FD}" type="presOf" srcId="{91F4D79B-78C4-4FFF-903A-92E0357BE7B5}" destId="{66218375-EE48-4D29-83FB-D91B9D24C53F}" srcOrd="0" destOrd="0" presId="urn:microsoft.com/office/officeart/2005/8/layout/hierarchy4"/>
    <dgm:cxn modelId="{04AA187D-6100-4036-A97F-165C188FAAFD}" type="presOf" srcId="{253E9365-FA34-4BAB-83AA-B4A97AE10C7D}" destId="{B1B40A9C-431F-4B15-87F5-CA6FDD11C316}" srcOrd="0" destOrd="0" presId="urn:microsoft.com/office/officeart/2005/8/layout/hierarchy4"/>
    <dgm:cxn modelId="{311AC141-528F-4343-BE4B-F47F8CAC075F}" srcId="{3B36A0F5-96ED-4044-B13D-EA5EB42F1D34}" destId="{2E6E4FDE-1C6C-4F6C-9843-911B1ECBA667}" srcOrd="1" destOrd="0" parTransId="{E41B88D0-997A-4CAC-8CE6-B91CEABF9EAC}" sibTransId="{561D8027-3534-4441-83E8-7170BF250FAF}"/>
    <dgm:cxn modelId="{C7357134-FA87-49D9-A945-2119A756D912}" type="presOf" srcId="{DD613CF3-2835-43C5-8F2F-D029EED72624}" destId="{18890599-721D-43A7-8589-B27C76FEFF75}" srcOrd="0" destOrd="0" presId="urn:microsoft.com/office/officeart/2005/8/layout/hierarchy4"/>
    <dgm:cxn modelId="{63E408A1-F6B2-406A-9FA6-3B6B833FDBA0}" type="presParOf" srcId="{973F00DE-2B2E-4723-A7AD-129297C39463}" destId="{24506545-87F3-453D-8889-CF6CAE1DFE10}" srcOrd="0" destOrd="0" presId="urn:microsoft.com/office/officeart/2005/8/layout/hierarchy4"/>
    <dgm:cxn modelId="{8CCE519A-DE2F-49A2-9730-BF548CBBACB2}" type="presParOf" srcId="{24506545-87F3-453D-8889-CF6CAE1DFE10}" destId="{B1B40A9C-431F-4B15-87F5-CA6FDD11C316}" srcOrd="0" destOrd="0" presId="urn:microsoft.com/office/officeart/2005/8/layout/hierarchy4"/>
    <dgm:cxn modelId="{976344C5-E15D-4619-8F8A-7C6ADB322556}" type="presParOf" srcId="{24506545-87F3-453D-8889-CF6CAE1DFE10}" destId="{60851625-9B89-4E13-BF37-95DA5BBDF2E3}" srcOrd="1" destOrd="0" presId="urn:microsoft.com/office/officeart/2005/8/layout/hierarchy4"/>
    <dgm:cxn modelId="{7393AD46-2679-4C16-9602-EB12BE19B479}" type="presParOf" srcId="{24506545-87F3-453D-8889-CF6CAE1DFE10}" destId="{7EC7A980-3373-49FD-AFA7-865BBD4ADEAB}" srcOrd="2" destOrd="0" presId="urn:microsoft.com/office/officeart/2005/8/layout/hierarchy4"/>
    <dgm:cxn modelId="{3316E09B-6968-4296-A2F8-D045F8F04646}" type="presParOf" srcId="{7EC7A980-3373-49FD-AFA7-865BBD4ADEAB}" destId="{5CB16FA3-013B-4174-BC46-91559FBBEEC8}" srcOrd="0" destOrd="0" presId="urn:microsoft.com/office/officeart/2005/8/layout/hierarchy4"/>
    <dgm:cxn modelId="{98C62DEC-FE33-4854-B106-A6B4AEEBA92B}" type="presParOf" srcId="{5CB16FA3-013B-4174-BC46-91559FBBEEC8}" destId="{66218375-EE48-4D29-83FB-D91B9D24C53F}" srcOrd="0" destOrd="0" presId="urn:microsoft.com/office/officeart/2005/8/layout/hierarchy4"/>
    <dgm:cxn modelId="{EE44E014-6E1A-44EA-B913-4AC5C1196312}" type="presParOf" srcId="{5CB16FA3-013B-4174-BC46-91559FBBEEC8}" destId="{A6279C23-0FA0-4F7F-97FB-B4DE8B04BBBC}" srcOrd="1" destOrd="0" presId="urn:microsoft.com/office/officeart/2005/8/layout/hierarchy4"/>
    <dgm:cxn modelId="{C6C0A974-3E27-4FD9-9002-CA0AAFFD3815}" type="presParOf" srcId="{5CB16FA3-013B-4174-BC46-91559FBBEEC8}" destId="{1E0F6640-FE63-4187-A54E-C0FB4819AE2B}" srcOrd="2" destOrd="0" presId="urn:microsoft.com/office/officeart/2005/8/layout/hierarchy4"/>
    <dgm:cxn modelId="{969A7744-99ED-42CE-9A41-4DBC26F333AE}" type="presParOf" srcId="{1E0F6640-FE63-4187-A54E-C0FB4819AE2B}" destId="{C09E3E7C-41F3-4441-9C8E-EE11BD444DCC}" srcOrd="0" destOrd="0" presId="urn:microsoft.com/office/officeart/2005/8/layout/hierarchy4"/>
    <dgm:cxn modelId="{3BBAF49D-2520-4EF0-AD10-9A872E8157FC}" type="presParOf" srcId="{C09E3E7C-41F3-4441-9C8E-EE11BD444DCC}" destId="{B8B8B5E3-96BA-45B4-8A06-5D0E245E6727}" srcOrd="0" destOrd="0" presId="urn:microsoft.com/office/officeart/2005/8/layout/hierarchy4"/>
    <dgm:cxn modelId="{51872D14-A32B-4FD8-8F4F-21773AF1792C}" type="presParOf" srcId="{C09E3E7C-41F3-4441-9C8E-EE11BD444DCC}" destId="{651A273D-1D33-468E-8B01-D3BE1959CD56}" srcOrd="1" destOrd="0" presId="urn:microsoft.com/office/officeart/2005/8/layout/hierarchy4"/>
    <dgm:cxn modelId="{4F3E7C10-BBB1-4F39-A36D-FC12598085CB}" type="presParOf" srcId="{1E0F6640-FE63-4187-A54E-C0FB4819AE2B}" destId="{70BB0F78-C84F-4DB8-81F7-44D50FE019A7}" srcOrd="1" destOrd="0" presId="urn:microsoft.com/office/officeart/2005/8/layout/hierarchy4"/>
    <dgm:cxn modelId="{8CFC7C60-B606-45DC-822A-BDA11D712B85}" type="presParOf" srcId="{1E0F6640-FE63-4187-A54E-C0FB4819AE2B}" destId="{898E86FC-05E9-42BC-BAE5-3D377F8D0B4F}" srcOrd="2" destOrd="0" presId="urn:microsoft.com/office/officeart/2005/8/layout/hierarchy4"/>
    <dgm:cxn modelId="{DB3286F6-436D-44A0-BFDD-C0438F4C5A09}" type="presParOf" srcId="{898E86FC-05E9-42BC-BAE5-3D377F8D0B4F}" destId="{62A03B95-17E0-4F96-AACD-423B38D1FC3C}" srcOrd="0" destOrd="0" presId="urn:microsoft.com/office/officeart/2005/8/layout/hierarchy4"/>
    <dgm:cxn modelId="{65F83A7E-33DC-4427-8BBD-B97CF1456E9B}" type="presParOf" srcId="{898E86FC-05E9-42BC-BAE5-3D377F8D0B4F}" destId="{5B360A71-9692-4F6C-9B26-111339CC5C8C}" srcOrd="1" destOrd="0" presId="urn:microsoft.com/office/officeart/2005/8/layout/hierarchy4"/>
    <dgm:cxn modelId="{73FBEA89-2C5D-4113-9E65-8A02A303D0EE}" type="presParOf" srcId="{1E0F6640-FE63-4187-A54E-C0FB4819AE2B}" destId="{D68312DD-F4A8-44F6-B310-B949D3748197}" srcOrd="3" destOrd="0" presId="urn:microsoft.com/office/officeart/2005/8/layout/hierarchy4"/>
    <dgm:cxn modelId="{B4A9D740-F868-40CE-8398-D7EBD77CD8E4}" type="presParOf" srcId="{1E0F6640-FE63-4187-A54E-C0FB4819AE2B}" destId="{5E3744ED-25F5-4B87-A536-4357265F4912}" srcOrd="4" destOrd="0" presId="urn:microsoft.com/office/officeart/2005/8/layout/hierarchy4"/>
    <dgm:cxn modelId="{EF93C4F6-1464-4329-BE55-1F12151D293B}" type="presParOf" srcId="{5E3744ED-25F5-4B87-A536-4357265F4912}" destId="{F9421558-EEB9-4699-B6E7-07A8C63C19F0}" srcOrd="0" destOrd="0" presId="urn:microsoft.com/office/officeart/2005/8/layout/hierarchy4"/>
    <dgm:cxn modelId="{499B029E-5582-4CC9-8D3E-9C150DEAB0D6}" type="presParOf" srcId="{5E3744ED-25F5-4B87-A536-4357265F4912}" destId="{789B3AC8-5AB0-486E-9F73-67DFC1F10A4F}" srcOrd="1" destOrd="0" presId="urn:microsoft.com/office/officeart/2005/8/layout/hierarchy4"/>
    <dgm:cxn modelId="{F707565B-7B30-4FAF-A3BC-F208FCB58558}" type="presParOf" srcId="{1E0F6640-FE63-4187-A54E-C0FB4819AE2B}" destId="{87564867-CBA3-4C63-9230-DAB9226680D5}" srcOrd="5" destOrd="0" presId="urn:microsoft.com/office/officeart/2005/8/layout/hierarchy4"/>
    <dgm:cxn modelId="{447033F5-476C-4B69-9E4B-BCD103ACC3B6}" type="presParOf" srcId="{1E0F6640-FE63-4187-A54E-C0FB4819AE2B}" destId="{F433BA9C-8A27-4AED-8520-554496407642}" srcOrd="6" destOrd="0" presId="urn:microsoft.com/office/officeart/2005/8/layout/hierarchy4"/>
    <dgm:cxn modelId="{E55139DD-AF31-49C4-895F-01440F4B8365}" type="presParOf" srcId="{F433BA9C-8A27-4AED-8520-554496407642}" destId="{F3F2EA90-871F-428B-8295-F25569CC110B}" srcOrd="0" destOrd="0" presId="urn:microsoft.com/office/officeart/2005/8/layout/hierarchy4"/>
    <dgm:cxn modelId="{92416D71-9530-4AA7-A359-D3CCBDF327C3}" type="presParOf" srcId="{F433BA9C-8A27-4AED-8520-554496407642}" destId="{4BFBEEA8-D665-4A1F-ADB0-A2C8CE6F79CE}" srcOrd="1" destOrd="0" presId="urn:microsoft.com/office/officeart/2005/8/layout/hierarchy4"/>
    <dgm:cxn modelId="{1DDFCAF4-6F07-4D7B-803F-7E713E8BB0F7}" type="presParOf" srcId="{7EC7A980-3373-49FD-AFA7-865BBD4ADEAB}" destId="{58ACAD0D-5F25-4502-8EF7-A2874EC2BCBE}" srcOrd="1" destOrd="0" presId="urn:microsoft.com/office/officeart/2005/8/layout/hierarchy4"/>
    <dgm:cxn modelId="{0D370832-86FE-41E6-A806-D6B6A4396300}" type="presParOf" srcId="{7EC7A980-3373-49FD-AFA7-865BBD4ADEAB}" destId="{0E08D206-174E-4C77-86AD-1D73ED748A5B}" srcOrd="2" destOrd="0" presId="urn:microsoft.com/office/officeart/2005/8/layout/hierarchy4"/>
    <dgm:cxn modelId="{34C0AF3F-D7A3-49FB-AE10-3CD2D65F033F}" type="presParOf" srcId="{0E08D206-174E-4C77-86AD-1D73ED748A5B}" destId="{EE05E806-0010-4A70-B53D-14A0AED65347}" srcOrd="0" destOrd="0" presId="urn:microsoft.com/office/officeart/2005/8/layout/hierarchy4"/>
    <dgm:cxn modelId="{0993984A-D7FB-47EC-B008-C84F16FCA585}" type="presParOf" srcId="{0E08D206-174E-4C77-86AD-1D73ED748A5B}" destId="{008221DA-06E2-4E51-A250-5C18DC90AE97}" srcOrd="1" destOrd="0" presId="urn:microsoft.com/office/officeart/2005/8/layout/hierarchy4"/>
    <dgm:cxn modelId="{DB3E14F0-E325-4325-BB93-295CFADDEF5A}" type="presParOf" srcId="{0E08D206-174E-4C77-86AD-1D73ED748A5B}" destId="{5D6EDB8E-11B9-4D2D-A497-200C7F761D64}" srcOrd="2" destOrd="0" presId="urn:microsoft.com/office/officeart/2005/8/layout/hierarchy4"/>
    <dgm:cxn modelId="{18AB63DA-E8F1-4522-8F8A-099F44BA202E}" type="presParOf" srcId="{5D6EDB8E-11B9-4D2D-A497-200C7F761D64}" destId="{74589DCD-AF1E-4E48-B168-390BC3DAD34E}" srcOrd="0" destOrd="0" presId="urn:microsoft.com/office/officeart/2005/8/layout/hierarchy4"/>
    <dgm:cxn modelId="{11A43763-61F3-4D4B-B203-3B15695D1BDE}" type="presParOf" srcId="{74589DCD-AF1E-4E48-B168-390BC3DAD34E}" destId="{18890599-721D-43A7-8589-B27C76FEFF75}" srcOrd="0" destOrd="0" presId="urn:microsoft.com/office/officeart/2005/8/layout/hierarchy4"/>
    <dgm:cxn modelId="{0A127318-17D9-4CBF-9340-C7443185AD30}" type="presParOf" srcId="{74589DCD-AF1E-4E48-B168-390BC3DAD34E}" destId="{0520B620-019B-4D90-9C52-C512BA9BBE9A}" srcOrd="1" destOrd="0" presId="urn:microsoft.com/office/officeart/2005/8/layout/hierarchy4"/>
    <dgm:cxn modelId="{8872DE86-166C-4653-9060-9BD4CB1AB549}" type="presParOf" srcId="{5D6EDB8E-11B9-4D2D-A497-200C7F761D64}" destId="{B979D3FB-D67D-4BB8-989D-CAC417CE1D50}" srcOrd="1" destOrd="0" presId="urn:microsoft.com/office/officeart/2005/8/layout/hierarchy4"/>
    <dgm:cxn modelId="{A51EB017-718C-4FF5-BB68-5FBDBD3CF028}" type="presParOf" srcId="{5D6EDB8E-11B9-4D2D-A497-200C7F761D64}" destId="{10A25F52-6CF1-46B4-937D-363EF2C9B205}" srcOrd="2" destOrd="0" presId="urn:microsoft.com/office/officeart/2005/8/layout/hierarchy4"/>
    <dgm:cxn modelId="{4CC7A097-962E-4A91-A64E-3BE8A9B76DDF}" type="presParOf" srcId="{10A25F52-6CF1-46B4-937D-363EF2C9B205}" destId="{3391B068-7BC7-470F-9AF6-EAE7942393BE}" srcOrd="0" destOrd="0" presId="urn:microsoft.com/office/officeart/2005/8/layout/hierarchy4"/>
    <dgm:cxn modelId="{676614BD-88C6-4E67-A2F6-A2DC9288330D}" type="presParOf" srcId="{10A25F52-6CF1-46B4-937D-363EF2C9B205}" destId="{34974D84-0FFE-44B1-8B7D-56E19318CB6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A05A3-4FFF-40A7-94C7-FC565584B806}">
      <dsp:nvSpPr>
        <dsp:cNvPr id="0" name=""/>
        <dsp:cNvSpPr/>
      </dsp:nvSpPr>
      <dsp:spPr>
        <a:xfrm rot="16200000">
          <a:off x="-160335" y="161100"/>
          <a:ext cx="2310507" cy="1988306"/>
        </a:xfrm>
        <a:prstGeom prst="flowChartManualOperation">
          <a:avLst/>
        </a:prstGeom>
        <a:solidFill>
          <a:srgbClr val="0C4C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9792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40 </a:t>
          </a:r>
          <a:r>
            <a:rPr lang="fr-FR" sz="3100" kern="120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projects</a:t>
          </a:r>
          <a:endParaRPr lang="fr-FR" sz="31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5400000">
        <a:off x="766" y="462100"/>
        <a:ext cx="1988306" cy="1386305"/>
      </dsp:txXfrm>
    </dsp:sp>
    <dsp:sp modelId="{B190FFA6-6156-4618-AF30-92B7A56D1EE8}">
      <dsp:nvSpPr>
        <dsp:cNvPr id="0" name=""/>
        <dsp:cNvSpPr/>
      </dsp:nvSpPr>
      <dsp:spPr>
        <a:xfrm rot="16200000">
          <a:off x="1977094" y="161100"/>
          <a:ext cx="2310507" cy="1988306"/>
        </a:xfrm>
        <a:prstGeom prst="flowChartManualOperation">
          <a:avLst/>
        </a:prstGeom>
        <a:solidFill>
          <a:srgbClr val="0C4C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9792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719 </a:t>
          </a:r>
          <a:r>
            <a:rPr lang="fr-FR" sz="3100" kern="1200" dirty="0" err="1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partners</a:t>
          </a:r>
          <a:endParaRPr lang="fr-FR" sz="31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5400000">
        <a:off x="2138195" y="462100"/>
        <a:ext cx="1988306" cy="1386305"/>
      </dsp:txXfrm>
    </dsp:sp>
    <dsp:sp modelId="{12F2BF7B-6C18-4C3E-86FC-536FB1F73BC5}">
      <dsp:nvSpPr>
        <dsp:cNvPr id="0" name=""/>
        <dsp:cNvSpPr/>
      </dsp:nvSpPr>
      <dsp:spPr>
        <a:xfrm rot="16200000">
          <a:off x="4114524" y="161100"/>
          <a:ext cx="2310507" cy="1988306"/>
        </a:xfrm>
        <a:prstGeom prst="flowChartManualOperation">
          <a:avLst/>
        </a:prstGeom>
        <a:solidFill>
          <a:srgbClr val="0C4C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9792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€126m ERDF</a:t>
          </a:r>
          <a:br>
            <a:rPr lang="fr-FR" sz="3100" kern="1200" dirty="0" smtClean="0"/>
          </a:br>
          <a:r>
            <a:rPr lang="fr-FR" sz="3100" kern="1200" dirty="0" err="1" smtClean="0"/>
            <a:t>available</a:t>
          </a:r>
          <a:endParaRPr lang="fr-FR" sz="3100" kern="1200" dirty="0"/>
        </a:p>
      </dsp:txBody>
      <dsp:txXfrm rot="5400000">
        <a:off x="4275625" y="462100"/>
        <a:ext cx="1988306" cy="1386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40A9C-431F-4B15-87F5-CA6FDD11C316}">
      <dsp:nvSpPr>
        <dsp:cNvPr id="0" name=""/>
        <dsp:cNvSpPr/>
      </dsp:nvSpPr>
      <dsp:spPr>
        <a:xfrm>
          <a:off x="943" y="189"/>
          <a:ext cx="8216601" cy="1037446"/>
        </a:xfrm>
        <a:prstGeom prst="roundRect">
          <a:avLst>
            <a:gd name="adj" fmla="val 10000"/>
          </a:avLst>
        </a:prstGeom>
        <a:solidFill>
          <a:srgbClr val="0C4C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err="1">
              <a:latin typeface="Arial "/>
            </a:rPr>
            <a:t>Programme</a:t>
          </a:r>
          <a:r>
            <a:rPr lang="nl-BE" sz="2800" kern="1200" dirty="0">
              <a:latin typeface="Arial "/>
            </a:rPr>
            <a:t> </a:t>
          </a:r>
          <a:r>
            <a:rPr lang="nl-BE" sz="2800" kern="1200" dirty="0" err="1">
              <a:latin typeface="Arial "/>
            </a:rPr>
            <a:t>Objective</a:t>
          </a:r>
          <a:endParaRPr lang="fr-FR" sz="2800" kern="1200" dirty="0">
            <a:latin typeface="Arial "/>
          </a:endParaRPr>
        </a:p>
      </dsp:txBody>
      <dsp:txXfrm>
        <a:off x="31329" y="30575"/>
        <a:ext cx="8155829" cy="976674"/>
      </dsp:txXfrm>
    </dsp:sp>
    <dsp:sp modelId="{66218375-EE48-4D29-83FB-D91B9D24C53F}">
      <dsp:nvSpPr>
        <dsp:cNvPr id="0" name=""/>
        <dsp:cNvSpPr/>
      </dsp:nvSpPr>
      <dsp:spPr>
        <a:xfrm>
          <a:off x="943" y="1178314"/>
          <a:ext cx="5422536" cy="1037446"/>
        </a:xfrm>
        <a:prstGeom prst="roundRect">
          <a:avLst>
            <a:gd name="adj" fmla="val 10000"/>
          </a:avLst>
        </a:prstGeom>
        <a:solidFill>
          <a:srgbClr val="6E89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>
              <a:latin typeface="Arial "/>
            </a:rPr>
            <a:t>Communication </a:t>
          </a:r>
          <a:r>
            <a:rPr lang="nl-BE" sz="2800" kern="1200" dirty="0" err="1">
              <a:latin typeface="Arial "/>
            </a:rPr>
            <a:t>Objective</a:t>
          </a:r>
          <a:r>
            <a:rPr lang="nl-BE" sz="2800" kern="1200" dirty="0">
              <a:latin typeface="Arial "/>
            </a:rPr>
            <a:t> 1</a:t>
          </a:r>
          <a:endParaRPr lang="fr-FR" sz="2800" kern="1200" dirty="0">
            <a:latin typeface="Arial "/>
          </a:endParaRPr>
        </a:p>
      </dsp:txBody>
      <dsp:txXfrm>
        <a:off x="31329" y="1208700"/>
        <a:ext cx="5361764" cy="976674"/>
      </dsp:txXfrm>
    </dsp:sp>
    <dsp:sp modelId="{B8B8B5E3-96BA-45B4-8A06-5D0E245E6727}">
      <dsp:nvSpPr>
        <dsp:cNvPr id="0" name=""/>
        <dsp:cNvSpPr/>
      </dsp:nvSpPr>
      <dsp:spPr>
        <a:xfrm>
          <a:off x="943" y="2356438"/>
          <a:ext cx="1314235" cy="1037446"/>
        </a:xfrm>
        <a:prstGeom prst="roundRect">
          <a:avLst>
            <a:gd name="adj" fmla="val 10000"/>
          </a:avLst>
        </a:prstGeom>
        <a:solidFill>
          <a:srgbClr val="0C4C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>
              <a:latin typeface="Arial "/>
            </a:rPr>
            <a:t>1.1</a:t>
          </a:r>
          <a:endParaRPr lang="fr-FR" sz="2800" kern="1200" dirty="0">
            <a:latin typeface="Arial "/>
          </a:endParaRPr>
        </a:p>
      </dsp:txBody>
      <dsp:txXfrm>
        <a:off x="31329" y="2386824"/>
        <a:ext cx="1253463" cy="976674"/>
      </dsp:txXfrm>
    </dsp:sp>
    <dsp:sp modelId="{62A03B95-17E0-4F96-AACD-423B38D1FC3C}">
      <dsp:nvSpPr>
        <dsp:cNvPr id="0" name=""/>
        <dsp:cNvSpPr/>
      </dsp:nvSpPr>
      <dsp:spPr>
        <a:xfrm>
          <a:off x="1370376" y="2356438"/>
          <a:ext cx="1314235" cy="1037446"/>
        </a:xfrm>
        <a:prstGeom prst="roundRect">
          <a:avLst>
            <a:gd name="adj" fmla="val 10000"/>
          </a:avLst>
        </a:prstGeom>
        <a:solidFill>
          <a:srgbClr val="0C4C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>
              <a:latin typeface="Arial "/>
            </a:rPr>
            <a:t>1.2</a:t>
          </a:r>
          <a:endParaRPr lang="fr-FR" sz="2800" kern="1200" dirty="0">
            <a:latin typeface="Arial "/>
          </a:endParaRPr>
        </a:p>
      </dsp:txBody>
      <dsp:txXfrm>
        <a:off x="1400762" y="2386824"/>
        <a:ext cx="1253463" cy="976674"/>
      </dsp:txXfrm>
    </dsp:sp>
    <dsp:sp modelId="{F9421558-EEB9-4699-B6E7-07A8C63C19F0}">
      <dsp:nvSpPr>
        <dsp:cNvPr id="0" name=""/>
        <dsp:cNvSpPr/>
      </dsp:nvSpPr>
      <dsp:spPr>
        <a:xfrm>
          <a:off x="2739810" y="2356438"/>
          <a:ext cx="1314235" cy="1037446"/>
        </a:xfrm>
        <a:prstGeom prst="roundRect">
          <a:avLst>
            <a:gd name="adj" fmla="val 10000"/>
          </a:avLst>
        </a:prstGeom>
        <a:solidFill>
          <a:srgbClr val="0C4C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>
              <a:latin typeface="Arial "/>
            </a:rPr>
            <a:t>1.3</a:t>
          </a:r>
          <a:endParaRPr lang="fr-FR" sz="2800" kern="1200" dirty="0">
            <a:latin typeface="Arial "/>
          </a:endParaRPr>
        </a:p>
      </dsp:txBody>
      <dsp:txXfrm>
        <a:off x="2770196" y="2386824"/>
        <a:ext cx="1253463" cy="976674"/>
      </dsp:txXfrm>
    </dsp:sp>
    <dsp:sp modelId="{F3F2EA90-871F-428B-8295-F25569CC110B}">
      <dsp:nvSpPr>
        <dsp:cNvPr id="0" name=""/>
        <dsp:cNvSpPr/>
      </dsp:nvSpPr>
      <dsp:spPr>
        <a:xfrm>
          <a:off x="4109244" y="2356438"/>
          <a:ext cx="1314235" cy="1037446"/>
        </a:xfrm>
        <a:prstGeom prst="roundRect">
          <a:avLst>
            <a:gd name="adj" fmla="val 10000"/>
          </a:avLst>
        </a:prstGeom>
        <a:solidFill>
          <a:srgbClr val="0C4C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>
              <a:latin typeface="Arial "/>
            </a:rPr>
            <a:t>1.4</a:t>
          </a:r>
          <a:endParaRPr lang="fr-FR" sz="2800" kern="1200" dirty="0">
            <a:latin typeface="Arial "/>
          </a:endParaRPr>
        </a:p>
      </dsp:txBody>
      <dsp:txXfrm>
        <a:off x="4139630" y="2386824"/>
        <a:ext cx="1253463" cy="976674"/>
      </dsp:txXfrm>
    </dsp:sp>
    <dsp:sp modelId="{EE05E806-0010-4A70-B53D-14A0AED65347}">
      <dsp:nvSpPr>
        <dsp:cNvPr id="0" name=""/>
        <dsp:cNvSpPr/>
      </dsp:nvSpPr>
      <dsp:spPr>
        <a:xfrm>
          <a:off x="5533875" y="1178314"/>
          <a:ext cx="2683669" cy="1037446"/>
        </a:xfrm>
        <a:prstGeom prst="roundRect">
          <a:avLst>
            <a:gd name="adj" fmla="val 10000"/>
          </a:avLst>
        </a:prstGeom>
        <a:solidFill>
          <a:srgbClr val="6E89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>
              <a:latin typeface="Arial "/>
            </a:rPr>
            <a:t>C.O. 2</a:t>
          </a:r>
          <a:endParaRPr lang="fr-FR" sz="2800" kern="1200" dirty="0">
            <a:latin typeface="Arial "/>
          </a:endParaRPr>
        </a:p>
      </dsp:txBody>
      <dsp:txXfrm>
        <a:off x="5564261" y="1208700"/>
        <a:ext cx="2622897" cy="976674"/>
      </dsp:txXfrm>
    </dsp:sp>
    <dsp:sp modelId="{18890599-721D-43A7-8589-B27C76FEFF75}">
      <dsp:nvSpPr>
        <dsp:cNvPr id="0" name=""/>
        <dsp:cNvSpPr/>
      </dsp:nvSpPr>
      <dsp:spPr>
        <a:xfrm>
          <a:off x="5533875" y="2356438"/>
          <a:ext cx="1314235" cy="1037446"/>
        </a:xfrm>
        <a:prstGeom prst="roundRect">
          <a:avLst>
            <a:gd name="adj" fmla="val 10000"/>
          </a:avLst>
        </a:prstGeom>
        <a:solidFill>
          <a:srgbClr val="0C4C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>
              <a:latin typeface="Arial "/>
            </a:rPr>
            <a:t>2.1</a:t>
          </a:r>
          <a:endParaRPr lang="fr-FR" sz="2800" kern="1200" dirty="0">
            <a:latin typeface="Arial "/>
          </a:endParaRPr>
        </a:p>
      </dsp:txBody>
      <dsp:txXfrm>
        <a:off x="5564261" y="2386824"/>
        <a:ext cx="1253463" cy="976674"/>
      </dsp:txXfrm>
    </dsp:sp>
    <dsp:sp modelId="{3391B068-7BC7-470F-9AF6-EAE7942393BE}">
      <dsp:nvSpPr>
        <dsp:cNvPr id="0" name=""/>
        <dsp:cNvSpPr/>
      </dsp:nvSpPr>
      <dsp:spPr>
        <a:xfrm>
          <a:off x="6903309" y="2356438"/>
          <a:ext cx="1314235" cy="1037446"/>
        </a:xfrm>
        <a:prstGeom prst="roundRect">
          <a:avLst>
            <a:gd name="adj" fmla="val 10000"/>
          </a:avLst>
        </a:prstGeom>
        <a:solidFill>
          <a:srgbClr val="0C4C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>
              <a:latin typeface="Arial "/>
            </a:rPr>
            <a:t>2.2</a:t>
          </a:r>
          <a:endParaRPr lang="fr-FR" sz="2800" kern="1200" dirty="0">
            <a:latin typeface="Arial "/>
          </a:endParaRPr>
        </a:p>
      </dsp:txBody>
      <dsp:txXfrm>
        <a:off x="6933695" y="2386824"/>
        <a:ext cx="1253463" cy="976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C1B2D-3F16-48EA-A851-F2156E9DD74C}" type="datetimeFigureOut">
              <a:rPr lang="en-GB" smtClean="0"/>
              <a:t>13/12/2017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F9DFB-CB49-4D0A-8AE3-03AC19983B4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owerpoint_Title_169-01.jpg"/>
          <p:cNvPicPr>
            <a:picLocks noChangeAspect="1"/>
          </p:cNvPicPr>
          <p:nvPr userDrawn="1"/>
        </p:nvPicPr>
        <p:blipFill>
          <a:blip r:embed="rId2" cstate="print"/>
          <a:srcRect t="29813"/>
          <a:stretch>
            <a:fillRect/>
          </a:stretch>
        </p:blipFill>
        <p:spPr>
          <a:xfrm>
            <a:off x="0" y="1491630"/>
            <a:ext cx="9144000" cy="3651871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707654"/>
            <a:ext cx="8229600" cy="857250"/>
          </a:xfrm>
        </p:spPr>
        <p:txBody>
          <a:bodyPr/>
          <a:lstStyle>
            <a:lvl1pPr algn="l">
              <a:defRPr sz="3600">
                <a:solidFill>
                  <a:srgbClr val="0C4C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9" name="Image 8" descr="interreg_programm_2-Seas_INTERNATIONAL_CMY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3528" y="483518"/>
            <a:ext cx="3131840" cy="1180980"/>
          </a:xfrm>
          <a:prstGeom prst="rect">
            <a:avLst/>
          </a:prstGeom>
        </p:spPr>
      </p:pic>
      <p:pic>
        <p:nvPicPr>
          <p:cNvPr id="12" name="Image 11" descr="2Mers_Stamp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707904" y="570824"/>
            <a:ext cx="1008112" cy="1006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Powerpoint_wave_169.jpg"/>
          <p:cNvPicPr>
            <a:picLocks noChangeAspect="1"/>
          </p:cNvPicPr>
          <p:nvPr userDrawn="1"/>
        </p:nvPicPr>
        <p:blipFill>
          <a:blip r:embed="rId2" cstate="print"/>
          <a:srcRect l="6175" b="37717"/>
          <a:stretch>
            <a:fillRect/>
          </a:stretch>
        </p:blipFill>
        <p:spPr>
          <a:xfrm>
            <a:off x="792088" y="4505571"/>
            <a:ext cx="6948264" cy="637929"/>
          </a:xfrm>
          <a:prstGeom prst="rect">
            <a:avLst/>
          </a:prstGeom>
        </p:spPr>
      </p:pic>
      <p:pic>
        <p:nvPicPr>
          <p:cNvPr id="12" name="Image 11" descr="interreg_programm_2-Seas_INTERNATIONAL_CMY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58266" y="4443958"/>
            <a:ext cx="1635691" cy="616799"/>
          </a:xfrm>
          <a:prstGeom prst="rect">
            <a:avLst/>
          </a:prstGeom>
        </p:spPr>
      </p:pic>
      <p:pic>
        <p:nvPicPr>
          <p:cNvPr id="13" name="Image 12" descr="2Mers_Stamp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437973" y="4515966"/>
            <a:ext cx="526515" cy="525605"/>
          </a:xfrm>
          <a:prstGeom prst="rect">
            <a:avLst/>
          </a:prstGeom>
        </p:spPr>
      </p:pic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C4CA3"/>
                </a:solidFill>
                <a:latin typeface="Arial" panose="020B0604020202020204" pitchFamily="34" charset="0"/>
                <a:ea typeface="Open Sans Semibold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8219256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interreg_programm_2-Seas_INTERNATIONAL_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58266" y="4443958"/>
            <a:ext cx="1635691" cy="616799"/>
          </a:xfrm>
          <a:prstGeom prst="rect">
            <a:avLst/>
          </a:prstGeom>
        </p:spPr>
      </p:pic>
      <p:pic>
        <p:nvPicPr>
          <p:cNvPr id="13" name="Image 12" descr="2Mers_Stam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37973" y="4515966"/>
            <a:ext cx="526515" cy="525605"/>
          </a:xfrm>
          <a:prstGeom prst="rect">
            <a:avLst/>
          </a:prstGeom>
        </p:spPr>
      </p:pic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C4CA3"/>
                </a:solidFill>
                <a:latin typeface="Arial" panose="020B0604020202020204" pitchFamily="34" charset="0"/>
                <a:ea typeface="Open Sans Semibold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8219256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C4CA3"/>
                </a:solidFill>
                <a:latin typeface="Arial" panose="020B0604020202020204" pitchFamily="34" charset="0"/>
                <a:ea typeface="Open Sans Semibold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8219256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Powerpoint_wave_169.jpg"/>
          <p:cNvPicPr>
            <a:picLocks noChangeAspect="1"/>
          </p:cNvPicPr>
          <p:nvPr userDrawn="1"/>
        </p:nvPicPr>
        <p:blipFill>
          <a:blip r:embed="rId2" cstate="print"/>
          <a:srcRect l="6175" b="37717"/>
          <a:stretch>
            <a:fillRect/>
          </a:stretch>
        </p:blipFill>
        <p:spPr>
          <a:xfrm>
            <a:off x="792088" y="4505571"/>
            <a:ext cx="6948264" cy="637929"/>
          </a:xfrm>
          <a:prstGeom prst="rect">
            <a:avLst/>
          </a:prstGeom>
        </p:spPr>
      </p:pic>
      <p:pic>
        <p:nvPicPr>
          <p:cNvPr id="12" name="Image 11" descr="interreg_programm_2-Seas_INTERNATIONAL_CMY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58266" y="4443958"/>
            <a:ext cx="1635691" cy="616799"/>
          </a:xfrm>
          <a:prstGeom prst="rect">
            <a:avLst/>
          </a:prstGeom>
        </p:spPr>
      </p:pic>
      <p:pic>
        <p:nvPicPr>
          <p:cNvPr id="13" name="Image 12" descr="2Mers_Stamp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437973" y="4515966"/>
            <a:ext cx="526515" cy="525605"/>
          </a:xfrm>
          <a:prstGeom prst="rect">
            <a:avLst/>
          </a:prstGeom>
        </p:spPr>
      </p:pic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C4CA3"/>
                </a:solidFill>
                <a:latin typeface="Arial" panose="020B0604020202020204" pitchFamily="34" charset="0"/>
                <a:ea typeface="Open Sans Semibold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Powerpoint_wave_169.jpg"/>
          <p:cNvPicPr>
            <a:picLocks noChangeAspect="1"/>
          </p:cNvPicPr>
          <p:nvPr userDrawn="1"/>
        </p:nvPicPr>
        <p:blipFill>
          <a:blip r:embed="rId2" cstate="print"/>
          <a:srcRect l="6175" b="37717"/>
          <a:stretch>
            <a:fillRect/>
          </a:stretch>
        </p:blipFill>
        <p:spPr>
          <a:xfrm>
            <a:off x="792088" y="4505571"/>
            <a:ext cx="6948264" cy="637929"/>
          </a:xfrm>
          <a:prstGeom prst="rect">
            <a:avLst/>
          </a:prstGeom>
        </p:spPr>
      </p:pic>
      <p:pic>
        <p:nvPicPr>
          <p:cNvPr id="12" name="Image 11" descr="interreg_programm_2-Seas_INTERNATIONAL_CMY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58266" y="4443958"/>
            <a:ext cx="1635691" cy="616799"/>
          </a:xfrm>
          <a:prstGeom prst="rect">
            <a:avLst/>
          </a:prstGeom>
        </p:spPr>
      </p:pic>
      <p:pic>
        <p:nvPicPr>
          <p:cNvPr id="13" name="Image 12" descr="2Mers_Stamp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437973" y="4515966"/>
            <a:ext cx="526515" cy="525605"/>
          </a:xfrm>
          <a:prstGeom prst="rect">
            <a:avLst/>
          </a:prstGeom>
        </p:spPr>
      </p:pic>
      <p:sp>
        <p:nvSpPr>
          <p:cNvPr id="1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8219256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8219256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Powerpoint_wave_169.jpg"/>
          <p:cNvPicPr>
            <a:picLocks noChangeAspect="1"/>
          </p:cNvPicPr>
          <p:nvPr userDrawn="1"/>
        </p:nvPicPr>
        <p:blipFill>
          <a:blip r:embed="rId2" cstate="print"/>
          <a:srcRect l="6175" b="37717"/>
          <a:stretch>
            <a:fillRect/>
          </a:stretch>
        </p:blipFill>
        <p:spPr>
          <a:xfrm>
            <a:off x="792088" y="4505571"/>
            <a:ext cx="6948264" cy="637929"/>
          </a:xfrm>
          <a:prstGeom prst="rect">
            <a:avLst/>
          </a:prstGeom>
        </p:spPr>
      </p:pic>
      <p:pic>
        <p:nvPicPr>
          <p:cNvPr id="12" name="Image 11" descr="interreg_programm_2-Seas_INTERNATIONAL_CMY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58266" y="4443958"/>
            <a:ext cx="1635691" cy="616799"/>
          </a:xfrm>
          <a:prstGeom prst="rect">
            <a:avLst/>
          </a:prstGeom>
        </p:spPr>
      </p:pic>
      <p:pic>
        <p:nvPicPr>
          <p:cNvPr id="13" name="Image 12" descr="2Mers_Stamp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437973" y="4515966"/>
            <a:ext cx="526515" cy="525605"/>
          </a:xfrm>
          <a:prstGeom prst="rect">
            <a:avLst/>
          </a:prstGeom>
        </p:spPr>
      </p:pic>
      <p:sp>
        <p:nvSpPr>
          <p:cNvPr id="18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8219256" cy="3394472"/>
          </a:xfrm>
        </p:spPr>
        <p:txBody>
          <a:bodyPr/>
          <a:lstStyle>
            <a:lvl1pPr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ea typeface="Open Sans Semibold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Open Sans Light"/>
              </a:defRPr>
            </a:lvl2pPr>
            <a:lvl3pPr>
              <a:defRPr sz="2000">
                <a:solidFill>
                  <a:schemeClr val="tx1"/>
                </a:solidFill>
                <a:latin typeface="Open Sans Light"/>
              </a:defRPr>
            </a:lvl3pPr>
            <a:lvl4pPr>
              <a:defRPr sz="1800">
                <a:solidFill>
                  <a:schemeClr val="tx1"/>
                </a:solidFill>
                <a:latin typeface="Open Sans Light"/>
              </a:defRPr>
            </a:lvl4pPr>
            <a:lvl5pPr>
              <a:defRPr sz="1800">
                <a:solidFill>
                  <a:schemeClr val="tx1"/>
                </a:solidFill>
                <a:latin typeface="Open Sans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FEDDE-FCBC-43E2-A5F0-44AC61F86FDD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2B67C-D4A5-415C-B9C3-C0AF1A0F42F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2seas.eu/" TargetMode="External"/><Relationship Id="rId2" Type="http://schemas.openxmlformats.org/officeDocument/2006/relationships/hyperlink" Target="mailto:w.haemers@interreg2seas.e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fr-FR" dirty="0"/>
              <a:t>Interreg 2 </a:t>
            </a:r>
            <a:r>
              <a:rPr lang="fr-FR" dirty="0" err="1"/>
              <a:t>Seas</a:t>
            </a:r>
            <a:r>
              <a:rPr lang="fr-FR" dirty="0"/>
              <a:t> Communication </a:t>
            </a:r>
            <a:r>
              <a:rPr lang="fr-FR" dirty="0" err="1"/>
              <a:t>Strategy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Internal</a:t>
            </a:r>
            <a:r>
              <a:rPr lang="fr-FR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fr-FR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evaluation</a:t>
            </a:r>
            <a:endParaRPr lang="fr-FR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85FAD3A8-5C32-45CB-9B7C-2116E65747D8}"/>
              </a:ext>
            </a:extLst>
          </p:cNvPr>
          <p:cNvSpPr txBox="1">
            <a:spLocks/>
          </p:cNvSpPr>
          <p:nvPr/>
        </p:nvSpPr>
        <p:spPr>
          <a:xfrm>
            <a:off x="457200" y="314781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C4CA3"/>
                </a:solidFill>
                <a:latin typeface="Open Sans Light"/>
                <a:ea typeface="+mj-ea"/>
                <a:cs typeface="+mj-cs"/>
              </a:defRPr>
            </a:lvl1pPr>
          </a:lstStyle>
          <a:p>
            <a:r>
              <a:rPr lang="fr-FR" sz="1400" dirty="0">
                <a:latin typeface="Arial light"/>
                <a:cs typeface="Arial" panose="020B0604020202020204" pitchFamily="34" charset="0"/>
              </a:rPr>
              <a:t>Vienna - 12/12/2017</a:t>
            </a:r>
            <a:br>
              <a:rPr lang="fr-FR" sz="1400" dirty="0">
                <a:latin typeface="Arial light"/>
                <a:cs typeface="Arial" panose="020B0604020202020204" pitchFamily="34" charset="0"/>
              </a:rPr>
            </a:br>
            <a:r>
              <a:rPr lang="fr-FR" sz="1400" dirty="0">
                <a:latin typeface="Arial light"/>
                <a:cs typeface="Arial" panose="020B0604020202020204" pitchFamily="34" charset="0"/>
              </a:rPr>
              <a:t>by Wannes </a:t>
            </a:r>
            <a:r>
              <a:rPr lang="fr-FR" sz="1400" dirty="0" err="1" smtClean="0">
                <a:latin typeface="Arial light"/>
                <a:cs typeface="Arial" panose="020B0604020202020204" pitchFamily="34" charset="0"/>
              </a:rPr>
              <a:t>Haemers</a:t>
            </a:r>
            <a:endParaRPr lang="fr-FR" sz="1400" dirty="0" smtClean="0">
              <a:latin typeface="Arial light"/>
              <a:cs typeface="Arial" panose="020B0604020202020204" pitchFamily="34" charset="0"/>
            </a:endParaRPr>
          </a:p>
          <a:p>
            <a:r>
              <a:rPr lang="fr-FR" sz="1400" dirty="0" smtClean="0">
                <a:latin typeface="Arial light"/>
                <a:cs typeface="Arial" panose="020B0604020202020204" pitchFamily="34" charset="0"/>
              </a:rPr>
              <a:t>(Communication </a:t>
            </a:r>
            <a:r>
              <a:rPr lang="fr-FR" sz="1400" dirty="0" err="1" smtClean="0">
                <a:latin typeface="Arial light"/>
                <a:cs typeface="Arial" panose="020B0604020202020204" pitchFamily="34" charset="0"/>
              </a:rPr>
              <a:t>Officer</a:t>
            </a:r>
            <a:r>
              <a:rPr lang="fr-FR" sz="1400" dirty="0" smtClean="0">
                <a:latin typeface="Arial light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latin typeface="Arial light"/>
                <a:cs typeface="Arial" panose="020B0604020202020204" pitchFamily="34" charset="0"/>
              </a:rPr>
              <a:t>Interreg</a:t>
            </a:r>
            <a:r>
              <a:rPr lang="fr-FR" sz="1400" dirty="0" smtClean="0">
                <a:latin typeface="Arial light"/>
                <a:cs typeface="Arial" panose="020B0604020202020204" pitchFamily="34" charset="0"/>
              </a:rPr>
              <a:t> 2 </a:t>
            </a:r>
            <a:r>
              <a:rPr lang="fr-FR" sz="1400" dirty="0" err="1" smtClean="0">
                <a:latin typeface="Arial light"/>
                <a:cs typeface="Arial" panose="020B0604020202020204" pitchFamily="34" charset="0"/>
              </a:rPr>
              <a:t>Seas</a:t>
            </a:r>
            <a:r>
              <a:rPr lang="fr-FR" sz="1400" dirty="0" smtClean="0">
                <a:latin typeface="Arial light"/>
                <a:cs typeface="Arial" panose="020B0604020202020204" pitchFamily="34" charset="0"/>
              </a:rPr>
              <a:t>)</a:t>
            </a:r>
            <a:endParaRPr lang="fr-FR" sz="1400" dirty="0">
              <a:latin typeface="Arial ligh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err="1" smtClean="0"/>
              <a:t>Resources</a:t>
            </a:r>
            <a:r>
              <a:rPr lang="fr-FR" sz="2800" dirty="0" smtClean="0"/>
              <a:t> for </a:t>
            </a:r>
            <a:r>
              <a:rPr lang="fr-FR" sz="2800" dirty="0" err="1" smtClean="0"/>
              <a:t>internal</a:t>
            </a:r>
            <a:r>
              <a:rPr lang="fr-FR" sz="2800" dirty="0" smtClean="0"/>
              <a:t> </a:t>
            </a:r>
            <a:r>
              <a:rPr lang="fr-FR" sz="2800" dirty="0" err="1" smtClean="0"/>
              <a:t>evaluation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596" y="1150085"/>
            <a:ext cx="1409700" cy="1295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891" y="1141954"/>
            <a:ext cx="1495425" cy="13239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751" y="1084804"/>
            <a:ext cx="1476375" cy="13811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791" y="2510106"/>
            <a:ext cx="1390650" cy="13335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975" y="2529156"/>
            <a:ext cx="1352550" cy="12954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454" y="1220669"/>
            <a:ext cx="874440" cy="80256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798" y="2208049"/>
            <a:ext cx="868451" cy="83251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2539" y="2598276"/>
            <a:ext cx="922355" cy="85647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782" y="3582711"/>
            <a:ext cx="1020353" cy="9595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4844" y="3913314"/>
            <a:ext cx="1074312" cy="9799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96655" y="1230242"/>
            <a:ext cx="864096" cy="7818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83617" y="2005206"/>
            <a:ext cx="945588" cy="85288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53660" y="2571006"/>
            <a:ext cx="929043" cy="88292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74162" y="3907812"/>
            <a:ext cx="905230" cy="89857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83617" y="3390862"/>
            <a:ext cx="873628" cy="86738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2787" y="3907812"/>
            <a:ext cx="861819" cy="8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4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777950-E236-47FA-BC30-996DFDDC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smtClean="0"/>
              <a:t>Evaluation </a:t>
            </a:r>
            <a:r>
              <a:rPr lang="fr-FR" sz="2800" dirty="0" err="1"/>
              <a:t>process</a:t>
            </a:r>
            <a:r>
              <a:rPr lang="fr-FR" sz="2800" dirty="0"/>
              <a:t> planning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A503521-FD96-4D3E-B715-E5A35FEF5670}"/>
              </a:ext>
            </a:extLst>
          </p:cNvPr>
          <p:cNvSpPr/>
          <p:nvPr/>
        </p:nvSpPr>
        <p:spPr>
          <a:xfrm>
            <a:off x="976052" y="1995686"/>
            <a:ext cx="1584176" cy="1584352"/>
          </a:xfrm>
          <a:prstGeom prst="ellipse">
            <a:avLst/>
          </a:prstGeom>
          <a:solidFill>
            <a:srgbClr val="0C4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latin typeface="Arial "/>
              </a:rPr>
              <a:t>Measures</a:t>
            </a:r>
            <a:endParaRPr lang="fr-FR" sz="1400" dirty="0">
              <a:latin typeface="Arial 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1F5BD5D-AA8D-45A8-84AD-AD48822FF539}"/>
              </a:ext>
            </a:extLst>
          </p:cNvPr>
          <p:cNvSpPr/>
          <p:nvPr/>
        </p:nvSpPr>
        <p:spPr>
          <a:xfrm>
            <a:off x="2235079" y="1995686"/>
            <a:ext cx="1584176" cy="1584352"/>
          </a:xfrm>
          <a:prstGeom prst="ellipse">
            <a:avLst/>
          </a:prstGeom>
          <a:solidFill>
            <a:srgbClr val="0C4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Arial "/>
              </a:rPr>
              <a:t>Evaluation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812A3F5-AAA9-44F4-95FC-7A4DC0174355}"/>
              </a:ext>
            </a:extLst>
          </p:cNvPr>
          <p:cNvSpPr/>
          <p:nvPr/>
        </p:nvSpPr>
        <p:spPr>
          <a:xfrm>
            <a:off x="3494106" y="1995686"/>
            <a:ext cx="1584176" cy="1584352"/>
          </a:xfrm>
          <a:prstGeom prst="ellipse">
            <a:avLst/>
          </a:prstGeom>
          <a:solidFill>
            <a:srgbClr val="0C4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latin typeface="Arial "/>
              </a:rPr>
              <a:t>Measures</a:t>
            </a:r>
            <a:endParaRPr lang="fr-FR" sz="1400" dirty="0">
              <a:latin typeface="Arial 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BF356E1-017B-41A7-9C45-300EBF48ED85}"/>
              </a:ext>
            </a:extLst>
          </p:cNvPr>
          <p:cNvSpPr/>
          <p:nvPr/>
        </p:nvSpPr>
        <p:spPr>
          <a:xfrm>
            <a:off x="4753133" y="1995686"/>
            <a:ext cx="1584176" cy="1584352"/>
          </a:xfrm>
          <a:prstGeom prst="ellipse">
            <a:avLst/>
          </a:prstGeom>
          <a:solidFill>
            <a:srgbClr val="0C4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Arial "/>
              </a:rPr>
              <a:t>Evaluation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2BCE499-4D77-46BE-865E-38733B2E34E2}"/>
              </a:ext>
            </a:extLst>
          </p:cNvPr>
          <p:cNvSpPr/>
          <p:nvPr/>
        </p:nvSpPr>
        <p:spPr>
          <a:xfrm>
            <a:off x="6012160" y="1995686"/>
            <a:ext cx="1584176" cy="1584352"/>
          </a:xfrm>
          <a:prstGeom prst="ellipse">
            <a:avLst/>
          </a:prstGeom>
          <a:solidFill>
            <a:srgbClr val="0C4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latin typeface="Arial "/>
              </a:rPr>
              <a:t>Measures</a:t>
            </a:r>
            <a:endParaRPr lang="fr-FR" sz="1400" dirty="0">
              <a:latin typeface="Arial "/>
            </a:endParaRPr>
          </a:p>
        </p:txBody>
      </p:sp>
      <p:sp>
        <p:nvSpPr>
          <p:cNvPr id="19" name="Flèche : demi-tour 18">
            <a:extLst>
              <a:ext uri="{FF2B5EF4-FFF2-40B4-BE49-F238E27FC236}">
                <a16:creationId xmlns:a16="http://schemas.microsoft.com/office/drawing/2014/main" id="{9734D01D-8783-4FBD-A032-C51B1BB03B24}"/>
              </a:ext>
            </a:extLst>
          </p:cNvPr>
          <p:cNvSpPr/>
          <p:nvPr/>
        </p:nvSpPr>
        <p:spPr>
          <a:xfrm rot="5400000">
            <a:off x="6210598" y="2394952"/>
            <a:ext cx="1800202" cy="1001673"/>
          </a:xfrm>
          <a:prstGeom prst="uturnArrow">
            <a:avLst>
              <a:gd name="adj1" fmla="val 1924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bg1"/>
          </a:solidFill>
          <a:ln>
            <a:solidFill>
              <a:srgbClr val="0C4C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Flèche : demi-tour 19">
            <a:extLst>
              <a:ext uri="{FF2B5EF4-FFF2-40B4-BE49-F238E27FC236}">
                <a16:creationId xmlns:a16="http://schemas.microsoft.com/office/drawing/2014/main" id="{C47178B6-8204-4421-A4E5-87A98B0499D8}"/>
              </a:ext>
            </a:extLst>
          </p:cNvPr>
          <p:cNvSpPr/>
          <p:nvPr/>
        </p:nvSpPr>
        <p:spPr>
          <a:xfrm rot="5400000">
            <a:off x="4908495" y="2394952"/>
            <a:ext cx="1800202" cy="1001673"/>
          </a:xfrm>
          <a:prstGeom prst="uturnArrow">
            <a:avLst>
              <a:gd name="adj1" fmla="val 1924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bg1"/>
          </a:solidFill>
          <a:ln>
            <a:solidFill>
              <a:srgbClr val="0C4C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Flèche : demi-tour 20">
            <a:extLst>
              <a:ext uri="{FF2B5EF4-FFF2-40B4-BE49-F238E27FC236}">
                <a16:creationId xmlns:a16="http://schemas.microsoft.com/office/drawing/2014/main" id="{62CD5812-3F86-49E6-80D7-D9F249BA75F2}"/>
              </a:ext>
            </a:extLst>
          </p:cNvPr>
          <p:cNvSpPr/>
          <p:nvPr/>
        </p:nvSpPr>
        <p:spPr>
          <a:xfrm rot="5400000">
            <a:off x="3630395" y="2394952"/>
            <a:ext cx="1800202" cy="1001673"/>
          </a:xfrm>
          <a:prstGeom prst="uturnArrow">
            <a:avLst>
              <a:gd name="adj1" fmla="val 1924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bg1"/>
          </a:solidFill>
          <a:ln>
            <a:solidFill>
              <a:srgbClr val="0C4C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Flèche : demi-tour 22">
            <a:extLst>
              <a:ext uri="{FF2B5EF4-FFF2-40B4-BE49-F238E27FC236}">
                <a16:creationId xmlns:a16="http://schemas.microsoft.com/office/drawing/2014/main" id="{7F814837-8472-419A-B993-A55FF7D44FC1}"/>
              </a:ext>
            </a:extLst>
          </p:cNvPr>
          <p:cNvSpPr/>
          <p:nvPr/>
        </p:nvSpPr>
        <p:spPr>
          <a:xfrm rot="5400000">
            <a:off x="2398574" y="2394952"/>
            <a:ext cx="1800202" cy="1001673"/>
          </a:xfrm>
          <a:prstGeom prst="uturnArrow">
            <a:avLst>
              <a:gd name="adj1" fmla="val 1924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bg1"/>
          </a:solidFill>
          <a:ln>
            <a:solidFill>
              <a:srgbClr val="0C4C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Flèche : demi-tour 23">
            <a:extLst>
              <a:ext uri="{FF2B5EF4-FFF2-40B4-BE49-F238E27FC236}">
                <a16:creationId xmlns:a16="http://schemas.microsoft.com/office/drawing/2014/main" id="{45CEB2BE-4CFB-4A38-AF33-D4EA9A434AA7}"/>
              </a:ext>
            </a:extLst>
          </p:cNvPr>
          <p:cNvSpPr/>
          <p:nvPr/>
        </p:nvSpPr>
        <p:spPr>
          <a:xfrm rot="5400000">
            <a:off x="1102770" y="2394952"/>
            <a:ext cx="1800202" cy="1001673"/>
          </a:xfrm>
          <a:prstGeom prst="uturnArrow">
            <a:avLst>
              <a:gd name="adj1" fmla="val 1924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bg1"/>
          </a:solidFill>
          <a:ln>
            <a:solidFill>
              <a:srgbClr val="0C4C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C3AA5-F1B6-472B-B7FB-661EC227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err="1" smtClean="0"/>
              <a:t>Example</a:t>
            </a:r>
            <a:r>
              <a:rPr lang="fr-FR" sz="2800" dirty="0" smtClean="0"/>
              <a:t> 1: </a:t>
            </a:r>
            <a:r>
              <a:rPr lang="fr-FR" sz="2800" dirty="0" err="1"/>
              <a:t>Applicant</a:t>
            </a:r>
            <a:r>
              <a:rPr lang="fr-FR" sz="2800" dirty="0"/>
              <a:t> Seminar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48257C1A-139E-41EF-95ED-2B8715937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6">
            <a:extLst>
              <a:ext uri="{FF2B5EF4-FFF2-40B4-BE49-F238E27FC236}">
                <a16:creationId xmlns:a16="http://schemas.microsoft.com/office/drawing/2014/main" id="{D7FEE786-E580-44D0-A859-16E8A012B8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1" b="8577"/>
          <a:stretch/>
        </p:blipFill>
        <p:spPr>
          <a:xfrm>
            <a:off x="467544" y="1200152"/>
            <a:ext cx="8208912" cy="3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C0AA6-1F31-48FF-A100-8C77AA8B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err="1" smtClean="0"/>
              <a:t>Example</a:t>
            </a:r>
            <a:r>
              <a:rPr lang="fr-FR" sz="2800" dirty="0" smtClean="0"/>
              <a:t> 1: </a:t>
            </a:r>
            <a:r>
              <a:rPr lang="fr-FR" sz="2800" dirty="0" err="1"/>
              <a:t>Applicant</a:t>
            </a:r>
            <a:r>
              <a:rPr lang="fr-FR" sz="2800" dirty="0"/>
              <a:t> </a:t>
            </a:r>
            <a:r>
              <a:rPr lang="fr-FR" sz="2800" dirty="0" err="1" smtClean="0"/>
              <a:t>Seminar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EDDA5A-D51E-45CE-A521-7FC1AEFFB9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fr-FR" dirty="0"/>
              <a:t>Evaluation by </a:t>
            </a:r>
            <a:r>
              <a:rPr lang="fr-FR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applicants</a:t>
            </a:r>
            <a:endParaRPr lang="fr-FR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Evaluation by </a:t>
            </a:r>
            <a:r>
              <a:rPr lang="fr-FR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</a:t>
            </a:r>
            <a:r>
              <a:rPr lang="fr-F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Assistance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EE95EC-37FE-4B4B-BAAD-B31AB01E2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67694"/>
            <a:ext cx="650296" cy="6502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1330957-1C80-4392-8EDB-3F6D8AC36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93179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41C677-E5B1-4BFA-B56A-02736675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/>
              <a:t>Evaluation by </a:t>
            </a:r>
            <a:r>
              <a:rPr lang="fr-FR" sz="2800" dirty="0" err="1"/>
              <a:t>applicants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D44A08-D40D-4F5F-BC65-21CF717346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2EFC792-9E13-48D4-B9E9-8C07CE5C9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 t="12795" r="1176" b="12111"/>
          <a:stretch/>
        </p:blipFill>
        <p:spPr>
          <a:xfrm>
            <a:off x="467544" y="1063229"/>
            <a:ext cx="8229600" cy="3531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surveymonkey-assets.s3.amazonaws.com/survey/89524025/dd3cedb7-8150-49b6-bf5c-31ccbec2b3a1.png">
            <a:extLst>
              <a:ext uri="{FF2B5EF4-FFF2-40B4-BE49-F238E27FC236}">
                <a16:creationId xmlns:a16="http://schemas.microsoft.com/office/drawing/2014/main" id="{556A35AC-2289-44E7-A6BB-D1FA4C8D3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80" y="987574"/>
            <a:ext cx="2664296" cy="6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2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41C677-E5B1-4BFA-B56A-02736675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/>
              <a:t>Evaluation by </a:t>
            </a:r>
            <a:r>
              <a:rPr lang="fr-FR" sz="2800" dirty="0" err="1" smtClean="0"/>
              <a:t>applicants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D44A08-D40D-4F5F-BC65-21CF717346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Identification questions</a:t>
            </a:r>
          </a:p>
          <a:p>
            <a:r>
              <a:rPr lang="fr-FR" dirty="0" err="1" smtClean="0"/>
              <a:t>Which</a:t>
            </a:r>
            <a:r>
              <a:rPr lang="fr-FR" dirty="0" smtClean="0"/>
              <a:t> objectives </a:t>
            </a:r>
            <a:r>
              <a:rPr lang="fr-FR" dirty="0" err="1" smtClean="0"/>
              <a:t>did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have </a:t>
            </a:r>
            <a:r>
              <a:rPr lang="fr-FR" dirty="0" err="1" smtClean="0"/>
              <a:t>before</a:t>
            </a:r>
            <a:r>
              <a:rPr lang="fr-FR" dirty="0" smtClean="0"/>
              <a:t> the </a:t>
            </a:r>
            <a:r>
              <a:rPr lang="fr-FR" dirty="0" err="1" smtClean="0"/>
              <a:t>event</a:t>
            </a:r>
            <a:r>
              <a:rPr lang="fr-FR" dirty="0" smtClean="0"/>
              <a:t>?</a:t>
            </a:r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</a:t>
            </a:r>
            <a:r>
              <a:rPr lang="fr-FR" dirty="0" smtClean="0"/>
              <a:t>?</a:t>
            </a:r>
          </a:p>
          <a:p>
            <a:r>
              <a:rPr lang="fr-FR" dirty="0" smtClean="0"/>
              <a:t>Rating questions </a:t>
            </a:r>
          </a:p>
          <a:p>
            <a:pPr lvl="1"/>
            <a:r>
              <a:rPr lang="fr-FR" dirty="0" err="1" smtClean="0"/>
              <a:t>both</a:t>
            </a:r>
            <a:r>
              <a:rPr lang="fr-FR" dirty="0" smtClean="0"/>
              <a:t> content and more </a:t>
            </a:r>
            <a:r>
              <a:rPr lang="fr-FR" dirty="0" err="1" smtClean="0"/>
              <a:t>practical</a:t>
            </a:r>
            <a:endParaRPr lang="fr-FR" dirty="0" smtClean="0"/>
          </a:p>
          <a:p>
            <a:pPr lvl="1"/>
            <a:r>
              <a:rPr lang="fr-FR" dirty="0" err="1" smtClean="0"/>
              <a:t>poor</a:t>
            </a:r>
            <a:r>
              <a:rPr lang="fr-FR" dirty="0" smtClean="0"/>
              <a:t> / </a:t>
            </a:r>
            <a:r>
              <a:rPr lang="fr-FR" dirty="0" err="1" smtClean="0"/>
              <a:t>satisfactory</a:t>
            </a:r>
            <a:r>
              <a:rPr lang="fr-FR" dirty="0" smtClean="0"/>
              <a:t> / good / excellence</a:t>
            </a:r>
          </a:p>
          <a:p>
            <a:pPr lvl="1"/>
            <a:endParaRPr lang="fr-FR" dirty="0"/>
          </a:p>
          <a:p>
            <a:pPr marL="5715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b="1" dirty="0" err="1" smtClean="0">
                <a:sym typeface="Wingdings" panose="05000000000000000000" pitchFamily="2" charset="2"/>
              </a:rPr>
              <a:t>K</a:t>
            </a:r>
            <a:r>
              <a:rPr lang="fr-FR" dirty="0" err="1" smtClean="0">
                <a:sym typeface="Wingdings" panose="05000000000000000000" pitchFamily="2" charset="2"/>
              </a:rPr>
              <a:t>eep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b="1" dirty="0" smtClean="0">
                <a:sym typeface="Wingdings" panose="05000000000000000000" pitchFamily="2" charset="2"/>
              </a:rPr>
              <a:t>I</a:t>
            </a:r>
            <a:r>
              <a:rPr lang="fr-FR" dirty="0" smtClean="0">
                <a:sym typeface="Wingdings" panose="05000000000000000000" pitchFamily="2" charset="2"/>
              </a:rPr>
              <a:t>t </a:t>
            </a:r>
            <a:r>
              <a:rPr lang="fr-FR" b="1" dirty="0" smtClean="0">
                <a:sym typeface="Wingdings" panose="05000000000000000000" pitchFamily="2" charset="2"/>
              </a:rPr>
              <a:t>S</a:t>
            </a:r>
            <a:r>
              <a:rPr lang="fr-FR" dirty="0" smtClean="0">
                <a:sym typeface="Wingdings" panose="05000000000000000000" pitchFamily="2" charset="2"/>
              </a:rPr>
              <a:t>hort and </a:t>
            </a:r>
            <a:r>
              <a:rPr lang="fr-FR" b="1" dirty="0" smtClean="0">
                <a:sym typeface="Wingdings" panose="05000000000000000000" pitchFamily="2" charset="2"/>
              </a:rPr>
              <a:t>S</a:t>
            </a:r>
            <a:r>
              <a:rPr lang="fr-FR" dirty="0" smtClean="0">
                <a:sym typeface="Wingdings" panose="05000000000000000000" pitchFamily="2" charset="2"/>
              </a:rPr>
              <a:t>imple</a:t>
            </a:r>
            <a:endParaRPr lang="fr-FR" dirty="0" smtClean="0"/>
          </a:p>
          <a:p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2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41C677-E5B1-4BFA-B56A-02736675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/>
              <a:t>Evaluation by </a:t>
            </a:r>
            <a:r>
              <a:rPr lang="fr-FR" sz="2800" dirty="0" err="1"/>
              <a:t>Technical</a:t>
            </a:r>
            <a:r>
              <a:rPr lang="fr-FR" sz="2800" dirty="0"/>
              <a:t> Assistance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B80C6FC-3A19-4B34-B62A-51BD06D78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19256" cy="1009713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err="1">
                <a:latin typeface="Arial "/>
              </a:rPr>
              <a:t>Applicant</a:t>
            </a:r>
            <a:r>
              <a:rPr lang="fr-FR" dirty="0">
                <a:latin typeface="Arial "/>
              </a:rPr>
              <a:t> </a:t>
            </a:r>
            <a:r>
              <a:rPr lang="fr-FR" dirty="0" err="1">
                <a:latin typeface="Arial "/>
              </a:rPr>
              <a:t>evaluations</a:t>
            </a:r>
            <a:r>
              <a:rPr lang="fr-FR" dirty="0">
                <a:latin typeface="Arial "/>
              </a:rPr>
              <a:t> </a:t>
            </a:r>
            <a:r>
              <a:rPr lang="fr-FR" dirty="0" err="1">
                <a:latin typeface="Arial "/>
              </a:rPr>
              <a:t>analysed</a:t>
            </a:r>
            <a:r>
              <a:rPr lang="fr-FR" dirty="0">
                <a:latin typeface="Arial "/>
              </a:rPr>
              <a:t> and </a:t>
            </a:r>
            <a:r>
              <a:rPr lang="fr-FR" dirty="0" err="1">
                <a:latin typeface="Arial "/>
              </a:rPr>
              <a:t>discussed</a:t>
            </a:r>
            <a:r>
              <a:rPr lang="fr-FR" dirty="0">
                <a:latin typeface="Arial "/>
              </a:rPr>
              <a:t> by </a:t>
            </a:r>
            <a:r>
              <a:rPr lang="fr-FR" b="1" dirty="0">
                <a:latin typeface="Arial "/>
                <a:ea typeface="Open Sans bold" panose="020B0806030504020204" pitchFamily="34" charset="0"/>
                <a:cs typeface="Open Sans bold" panose="020B0806030504020204" pitchFamily="34" charset="0"/>
              </a:rPr>
              <a:t>Territorial </a:t>
            </a:r>
            <a:r>
              <a:rPr lang="fr-FR" b="1" dirty="0" err="1">
                <a:latin typeface="Arial "/>
                <a:ea typeface="Open Sans bold" panose="020B0806030504020204" pitchFamily="34" charset="0"/>
                <a:cs typeface="Open Sans bold" panose="020B0806030504020204" pitchFamily="34" charset="0"/>
              </a:rPr>
              <a:t>Facilitators</a:t>
            </a:r>
            <a:r>
              <a:rPr lang="fr-FR" dirty="0">
                <a:latin typeface="Arial "/>
              </a:rPr>
              <a:t> and </a:t>
            </a:r>
            <a:r>
              <a:rPr lang="fr-FR" b="1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Joint </a:t>
            </a:r>
            <a:r>
              <a:rPr lang="fr-FR" b="1" dirty="0" err="1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Secretariat</a:t>
            </a:r>
            <a:endParaRPr lang="fr-FR" b="1" dirty="0">
              <a:latin typeface="Arial 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796A2731-B01D-41C9-9D0B-D3A913B603D8}"/>
              </a:ext>
            </a:extLst>
          </p:cNvPr>
          <p:cNvSpPr/>
          <p:nvPr/>
        </p:nvSpPr>
        <p:spPr>
          <a:xfrm>
            <a:off x="4312214" y="2392530"/>
            <a:ext cx="509228" cy="1009713"/>
          </a:xfrm>
          <a:prstGeom prst="downArrow">
            <a:avLst>
              <a:gd name="adj1" fmla="val 51763"/>
              <a:gd name="adj2" fmla="val 55291"/>
            </a:avLst>
          </a:prstGeom>
          <a:solidFill>
            <a:srgbClr val="0C4CA3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7">
            <a:extLst>
              <a:ext uri="{FF2B5EF4-FFF2-40B4-BE49-F238E27FC236}">
                <a16:creationId xmlns:a16="http://schemas.microsoft.com/office/drawing/2014/main" id="{78812A68-EAEE-4DFC-910E-BCD6941A65DB}"/>
              </a:ext>
            </a:extLst>
          </p:cNvPr>
          <p:cNvSpPr txBox="1">
            <a:spLocks/>
          </p:cNvSpPr>
          <p:nvPr/>
        </p:nvSpPr>
        <p:spPr>
          <a:xfrm>
            <a:off x="467544" y="3651870"/>
            <a:ext cx="8219256" cy="100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 Ligh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 Ligh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 Ligh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Open Sans Ligh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Open Sans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b="1" dirty="0" err="1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Adjust</a:t>
            </a:r>
            <a:r>
              <a:rPr lang="fr-FR" dirty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 smtClean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fr-FR" dirty="0" err="1" smtClean="0">
                <a:latin typeface="Arial "/>
                <a:ea typeface="Open Sans" panose="020B0606030504020204" pitchFamily="34" charset="0"/>
                <a:cs typeface="Open Sans" panose="020B0606030504020204" pitchFamily="34" charset="0"/>
              </a:rPr>
              <a:t>seminar</a:t>
            </a:r>
            <a:endParaRPr lang="fr-FR" dirty="0">
              <a:latin typeface="Arial 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C3AA5-F1B6-472B-B7FB-661EC227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err="1" smtClean="0"/>
              <a:t>Example</a:t>
            </a:r>
            <a:r>
              <a:rPr lang="fr-FR" sz="2800" dirty="0" smtClean="0"/>
              <a:t> 2: </a:t>
            </a:r>
            <a:r>
              <a:rPr lang="fr-FR" sz="2800" dirty="0" err="1" smtClean="0"/>
              <a:t>Beneficiary</a:t>
            </a:r>
            <a:r>
              <a:rPr lang="fr-FR" sz="2800" dirty="0" smtClean="0"/>
              <a:t> </a:t>
            </a:r>
            <a:r>
              <a:rPr lang="fr-FR" sz="2800" dirty="0" err="1" smtClean="0"/>
              <a:t>survey</a:t>
            </a:r>
            <a:r>
              <a:rPr lang="fr-FR" sz="2800" dirty="0" smtClean="0"/>
              <a:t> 2016</a:t>
            </a:r>
            <a:endParaRPr lang="fr-FR" sz="28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48257C1A-139E-41EF-95ED-2B8715937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Global </a:t>
            </a:r>
            <a:r>
              <a:rPr lang="fr-FR" dirty="0" err="1" smtClean="0"/>
              <a:t>survey</a:t>
            </a:r>
            <a:r>
              <a:rPr lang="fr-FR" dirty="0" smtClean="0"/>
              <a:t> on the </a:t>
            </a:r>
            <a:r>
              <a:rPr lang="fr-FR" dirty="0" err="1" smtClean="0"/>
              <a:t>Technical</a:t>
            </a:r>
            <a:r>
              <a:rPr lang="fr-FR" dirty="0" smtClean="0"/>
              <a:t> Assistance </a:t>
            </a:r>
            <a:r>
              <a:rPr lang="fr-FR" dirty="0" err="1" smtClean="0"/>
              <a:t>linked</a:t>
            </a:r>
            <a:r>
              <a:rPr lang="fr-FR" dirty="0" smtClean="0"/>
              <a:t> to information and communication </a:t>
            </a:r>
            <a:r>
              <a:rPr lang="fr-FR" dirty="0" err="1" smtClean="0"/>
              <a:t>measures</a:t>
            </a:r>
            <a:r>
              <a:rPr lang="fr-FR" dirty="0" smtClean="0"/>
              <a:t> for </a:t>
            </a:r>
            <a:r>
              <a:rPr lang="fr-FR" dirty="0" err="1" smtClean="0"/>
              <a:t>beneficiaries</a:t>
            </a:r>
            <a:r>
              <a:rPr lang="fr-FR" dirty="0" smtClean="0"/>
              <a:t> (</a:t>
            </a:r>
            <a:r>
              <a:rPr lang="fr-FR" dirty="0" err="1" smtClean="0"/>
              <a:t>applicants</a:t>
            </a:r>
            <a:r>
              <a:rPr lang="fr-FR" dirty="0" smtClean="0"/>
              <a:t> and </a:t>
            </a:r>
            <a:r>
              <a:rPr lang="fr-FR" dirty="0" err="1" smtClean="0"/>
              <a:t>approved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>) </a:t>
            </a:r>
            <a:r>
              <a:rPr lang="fr-FR" dirty="0" err="1" smtClean="0"/>
              <a:t>provided</a:t>
            </a:r>
            <a:r>
              <a:rPr lang="fr-FR" dirty="0" smtClean="0"/>
              <a:t> in 2016.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387000" y="3744155"/>
            <a:ext cx="8370001" cy="857250"/>
            <a:chOff x="457200" y="3744155"/>
            <a:chExt cx="8370001" cy="857250"/>
          </a:xfrm>
        </p:grpSpPr>
        <p:sp>
          <p:nvSpPr>
            <p:cNvPr id="5" name="Titre 1">
              <a:extLst>
                <a:ext uri="{FF2B5EF4-FFF2-40B4-BE49-F238E27FC236}">
                  <a16:creationId xmlns:a16="http://schemas.microsoft.com/office/drawing/2014/main" id="{370C4C35-810A-4730-A399-03698F39DAF1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744155"/>
              <a:ext cx="2006949" cy="85725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0C4CA3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rgbClr val="0C4CA3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defRPr>
              </a:lvl1pPr>
            </a:lstStyle>
            <a:p>
              <a:pPr algn="ctr"/>
              <a:r>
                <a:rPr lang="nl-BE" sz="2300" dirty="0"/>
                <a:t>Events</a:t>
              </a:r>
              <a:endParaRPr lang="fr-FR" sz="2300" dirty="0"/>
            </a:p>
          </p:txBody>
        </p:sp>
        <p:sp>
          <p:nvSpPr>
            <p:cNvPr id="6" name="Titre 1">
              <a:extLst>
                <a:ext uri="{FF2B5EF4-FFF2-40B4-BE49-F238E27FC236}">
                  <a16:creationId xmlns:a16="http://schemas.microsoft.com/office/drawing/2014/main" id="{947C7024-C3A1-45C7-A789-29FC1F3E4686}"/>
                </a:ext>
              </a:extLst>
            </p:cNvPr>
            <p:cNvSpPr txBox="1">
              <a:spLocks/>
            </p:cNvSpPr>
            <p:nvPr/>
          </p:nvSpPr>
          <p:spPr>
            <a:xfrm>
              <a:off x="2573942" y="3744155"/>
              <a:ext cx="2006949" cy="85725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0C4CA3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rgbClr val="0C4CA3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defRPr>
              </a:lvl1pPr>
            </a:lstStyle>
            <a:p>
              <a:pPr algn="ctr"/>
              <a:r>
                <a:rPr lang="nl-BE" sz="2300" dirty="0"/>
                <a:t>Website</a:t>
              </a:r>
              <a:endParaRPr lang="fr-FR" sz="2300" dirty="0"/>
            </a:p>
          </p:txBody>
        </p:sp>
        <p:sp>
          <p:nvSpPr>
            <p:cNvPr id="7" name="Titre 1">
              <a:extLst>
                <a:ext uri="{FF2B5EF4-FFF2-40B4-BE49-F238E27FC236}">
                  <a16:creationId xmlns:a16="http://schemas.microsoft.com/office/drawing/2014/main" id="{307149F2-DFBE-4CD7-BE2E-5D520BBE4BA4}"/>
                </a:ext>
              </a:extLst>
            </p:cNvPr>
            <p:cNvSpPr txBox="1">
              <a:spLocks/>
            </p:cNvSpPr>
            <p:nvPr/>
          </p:nvSpPr>
          <p:spPr>
            <a:xfrm>
              <a:off x="6820252" y="3744155"/>
              <a:ext cx="2006949" cy="85725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0C4CA3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rgbClr val="0C4CA3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defRPr>
              </a:lvl1pPr>
            </a:lstStyle>
            <a:p>
              <a:pPr algn="ctr"/>
              <a:r>
                <a:rPr lang="nl-BE" sz="2300" dirty="0" err="1"/>
                <a:t>Newsletter</a:t>
              </a:r>
              <a:endParaRPr lang="fr-FR" sz="2300" dirty="0"/>
            </a:p>
          </p:txBody>
        </p:sp>
        <p:sp>
          <p:nvSpPr>
            <p:cNvPr id="10" name="Titre 1">
              <a:extLst>
                <a:ext uri="{FF2B5EF4-FFF2-40B4-BE49-F238E27FC236}">
                  <a16:creationId xmlns:a16="http://schemas.microsoft.com/office/drawing/2014/main" id="{E14C4670-1A6B-4D36-A978-B1A7B1BCED58}"/>
                </a:ext>
              </a:extLst>
            </p:cNvPr>
            <p:cNvSpPr txBox="1">
              <a:spLocks/>
            </p:cNvSpPr>
            <p:nvPr/>
          </p:nvSpPr>
          <p:spPr>
            <a:xfrm>
              <a:off x="4703510" y="3744155"/>
              <a:ext cx="2006949" cy="857250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>
              <a:solidFill>
                <a:srgbClr val="0C4CA3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rgbClr val="0C4CA3"/>
                  </a:solidFill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defRPr>
              </a:lvl1pPr>
            </a:lstStyle>
            <a:p>
              <a:pPr algn="ctr"/>
              <a:r>
                <a:rPr lang="nl-BE" sz="2300" dirty="0" err="1"/>
                <a:t>Social</a:t>
              </a:r>
              <a:r>
                <a:rPr lang="nl-BE" sz="2300" dirty="0"/>
                <a:t> media</a:t>
              </a:r>
              <a:endParaRPr lang="fr-FR" sz="23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44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03580-BB00-404C-AAD2-F03F031D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Example </a:t>
            </a:r>
            <a:r>
              <a:rPr lang="en-US" sz="2800" dirty="0"/>
              <a:t>2: Beneficiary survey 2016</a:t>
            </a:r>
            <a:endParaRPr lang="nl-BE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DB61B8-2A92-44BA-9D13-DD1A7DD5C5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l-BE" dirty="0" err="1"/>
              <a:t>Measure</a:t>
            </a:r>
            <a:r>
              <a:rPr lang="nl-BE" dirty="0"/>
              <a:t> </a:t>
            </a:r>
            <a:r>
              <a:rPr lang="nl-BE" dirty="0" err="1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satisfaction</a:t>
            </a:r>
            <a:r>
              <a:rPr lang="nl-BE" dirty="0"/>
              <a:t> of </a:t>
            </a:r>
            <a:r>
              <a:rPr lang="nl-BE" dirty="0" err="1"/>
              <a:t>beneficiaries</a:t>
            </a:r>
            <a:r>
              <a:rPr lang="nl-BE" dirty="0"/>
              <a:t>…</a:t>
            </a:r>
          </a:p>
          <a:p>
            <a:pPr marL="0" lvl="0" indent="0">
              <a:buNone/>
            </a:pPr>
            <a:endParaRPr lang="nl-BE" dirty="0"/>
          </a:p>
          <a:p>
            <a:pPr marL="0" lvl="0" indent="0">
              <a:buNone/>
            </a:pPr>
            <a:r>
              <a:rPr lang="nl-BE" dirty="0"/>
              <a:t>in order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improve</a:t>
            </a:r>
            <a:r>
              <a:rPr lang="nl-BE" dirty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services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beneficiaries</a:t>
            </a:r>
            <a:r>
              <a:rPr lang="nl-BE" dirty="0"/>
              <a:t>…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contribute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Programme</a:t>
            </a:r>
            <a:r>
              <a:rPr lang="nl-BE" dirty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performance</a:t>
            </a:r>
            <a:r>
              <a:rPr lang="nl-BE" dirty="0"/>
              <a:t>.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(cf. </a:t>
            </a:r>
            <a:r>
              <a:rPr lang="nl-BE" dirty="0" err="1"/>
              <a:t>intervention</a:t>
            </a:r>
            <a:r>
              <a:rPr lang="nl-BE" dirty="0"/>
              <a:t> logic)</a:t>
            </a:r>
          </a:p>
          <a:p>
            <a:pPr marL="0" lvl="0" indent="0">
              <a:buNone/>
            </a:pPr>
            <a:endParaRPr lang="nl-BE" dirty="0"/>
          </a:p>
          <a:p>
            <a:pPr marL="0" lvl="0" indent="0">
              <a:buNone/>
            </a:pPr>
            <a:endParaRPr lang="nl-BE" dirty="0"/>
          </a:p>
          <a:p>
            <a:pPr marL="0" lv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64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03580-BB00-404C-AAD2-F03F031D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Example 2: Beneficiary survey 2016</a:t>
            </a:r>
            <a:endParaRPr lang="nl-BE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DB61B8-2A92-44BA-9D13-DD1A7DD5C5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nl-BE" dirty="0" err="1"/>
              <a:t>Surveymonkey</a:t>
            </a:r>
            <a:r>
              <a:rPr lang="nl-BE" dirty="0"/>
              <a:t> </a:t>
            </a:r>
          </a:p>
          <a:p>
            <a:pPr lvl="0"/>
            <a:r>
              <a:rPr lang="nl-BE" dirty="0"/>
              <a:t>5 – 10 minutes</a:t>
            </a:r>
          </a:p>
          <a:p>
            <a:pPr lvl="0"/>
            <a:r>
              <a:rPr lang="nl-BE" dirty="0"/>
              <a:t>28 </a:t>
            </a:r>
            <a:r>
              <a:rPr lang="nl-BE" dirty="0" err="1"/>
              <a:t>questions</a:t>
            </a:r>
            <a:r>
              <a:rPr lang="nl-BE" dirty="0"/>
              <a:t> (short </a:t>
            </a:r>
            <a:r>
              <a:rPr lang="nl-BE" dirty="0" err="1"/>
              <a:t>answer</a:t>
            </a:r>
            <a:r>
              <a:rPr lang="nl-BE" dirty="0"/>
              <a:t> + rating)</a:t>
            </a:r>
          </a:p>
          <a:p>
            <a:pPr lvl="0"/>
            <a:endParaRPr lang="nl-BE" dirty="0"/>
          </a:p>
          <a:p>
            <a:pPr lvl="0"/>
            <a:r>
              <a:rPr lang="nl-BE" dirty="0" err="1"/>
              <a:t>Broad</a:t>
            </a:r>
            <a:r>
              <a:rPr lang="nl-BE" dirty="0"/>
              <a:t> </a:t>
            </a:r>
            <a:r>
              <a:rPr lang="nl-BE" dirty="0" err="1"/>
              <a:t>launch</a:t>
            </a:r>
            <a:r>
              <a:rPr lang="nl-BE" dirty="0"/>
              <a:t> in December 2016 (</a:t>
            </a:r>
            <a:r>
              <a:rPr lang="nl-BE" dirty="0" err="1"/>
              <a:t>all</a:t>
            </a:r>
            <a:r>
              <a:rPr lang="nl-BE" dirty="0"/>
              <a:t> </a:t>
            </a:r>
            <a:r>
              <a:rPr lang="nl-BE" dirty="0" err="1"/>
              <a:t>contacts</a:t>
            </a:r>
            <a:r>
              <a:rPr lang="nl-BE" dirty="0"/>
              <a:t>)</a:t>
            </a:r>
          </a:p>
          <a:p>
            <a:pPr lvl="0"/>
            <a:r>
              <a:rPr lang="nl-BE" dirty="0" err="1"/>
              <a:t>Targeted</a:t>
            </a:r>
            <a:r>
              <a:rPr lang="nl-BE" dirty="0"/>
              <a:t> reminders in </a:t>
            </a:r>
            <a:r>
              <a:rPr lang="nl-BE" dirty="0" err="1"/>
              <a:t>January</a:t>
            </a:r>
            <a:r>
              <a:rPr lang="nl-BE" dirty="0"/>
              <a:t> 2017</a:t>
            </a:r>
          </a:p>
          <a:p>
            <a:pPr lvl="0"/>
            <a:endParaRPr lang="nl-BE" dirty="0"/>
          </a:p>
          <a:p>
            <a:pPr lvl="0"/>
            <a:endParaRPr lang="nl-BE" dirty="0"/>
          </a:p>
          <a:p>
            <a:pPr lvl="0"/>
            <a:endParaRPr lang="nl-BE" dirty="0"/>
          </a:p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17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D98FE5D-1CB8-48BB-818B-D228501413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3" y="51470"/>
            <a:ext cx="7656193" cy="5147206"/>
          </a:xfrm>
        </p:spPr>
      </p:pic>
      <p:pic>
        <p:nvPicPr>
          <p:cNvPr id="7" name="Espace réservé du contenu 14">
            <a:extLst>
              <a:ext uri="{FF2B5EF4-FFF2-40B4-BE49-F238E27FC236}">
                <a16:creationId xmlns:a16="http://schemas.microsoft.com/office/drawing/2014/main" id="{49E22C79-2812-4F2E-BFB6-4C2B6404FF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t="21640" b="19050"/>
          <a:stretch/>
        </p:blipFill>
        <p:spPr>
          <a:xfrm>
            <a:off x="743902" y="792087"/>
            <a:ext cx="7656193" cy="4371951"/>
          </a:xfrm>
          <a:prstGeom prst="rect">
            <a:avLst/>
          </a:prstGeom>
          <a:ln w="6350">
            <a:solidFill>
              <a:srgbClr val="FFFFFF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2483766" y="968277"/>
            <a:ext cx="4176464" cy="122529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 Budget</a:t>
            </a:r>
          </a:p>
          <a:p>
            <a:pPr algn="ctr"/>
            <a:r>
              <a:rPr lang="fr-FR" sz="2800" b="1" dirty="0" smtClean="0">
                <a:solidFill>
                  <a:srgbClr val="0C4C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€ 241m ERDF</a:t>
            </a:r>
            <a:endParaRPr lang="fr-F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83766" y="2369756"/>
            <a:ext cx="4176464" cy="122529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Countries</a:t>
            </a:r>
          </a:p>
          <a:p>
            <a:pPr algn="ctr"/>
            <a:r>
              <a:rPr lang="fr-FR" sz="2800" b="1" dirty="0" smtClean="0">
                <a:solidFill>
                  <a:srgbClr val="0C4C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fr-FR" sz="2800" b="1" dirty="0" err="1" smtClean="0">
                <a:solidFill>
                  <a:srgbClr val="0C4C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languages</a:t>
            </a:r>
            <a:endParaRPr lang="fr-F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83766" y="3766897"/>
            <a:ext cx="4176464" cy="122529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</a:t>
            </a:r>
            <a:r>
              <a:rPr lang="fr-FR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</a:t>
            </a: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Axes</a:t>
            </a:r>
          </a:p>
          <a:p>
            <a:pPr algn="ctr"/>
            <a:r>
              <a:rPr lang="fr-FR" sz="2800" b="1" dirty="0" smtClean="0">
                <a:solidFill>
                  <a:srgbClr val="0C4C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</a:t>
            </a:r>
            <a:r>
              <a:rPr lang="fr-FR" sz="2800" b="1" dirty="0" err="1" smtClean="0">
                <a:solidFill>
                  <a:srgbClr val="0C4C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Specific</a:t>
            </a:r>
            <a:r>
              <a:rPr lang="fr-FR" sz="2800" b="1" dirty="0" smtClean="0">
                <a:solidFill>
                  <a:srgbClr val="0C4C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Objectives</a:t>
            </a:r>
            <a:endParaRPr lang="fr-F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8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03580-BB00-404C-AAD2-F03F031D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Results / recommendations</a:t>
            </a:r>
            <a:endParaRPr lang="nl-BE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DB61B8-2A92-44BA-9D13-DD1A7DD5C5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BE" dirty="0" smtClean="0"/>
              <a:t>3 </a:t>
            </a:r>
            <a:r>
              <a:rPr lang="nl-BE" dirty="0" err="1" smtClean="0"/>
              <a:t>key</a:t>
            </a:r>
            <a:r>
              <a:rPr lang="nl-BE" dirty="0" smtClean="0"/>
              <a:t> </a:t>
            </a:r>
            <a:r>
              <a:rPr lang="nl-BE" dirty="0" err="1" smtClean="0"/>
              <a:t>findings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b="1" dirty="0" err="1" smtClean="0"/>
              <a:t>applicant</a:t>
            </a:r>
            <a:r>
              <a:rPr lang="nl-BE" b="1" dirty="0" smtClean="0"/>
              <a:t> seminar </a:t>
            </a:r>
            <a:r>
              <a:rPr lang="nl-BE" b="1" dirty="0" err="1" smtClean="0"/>
              <a:t>evaluation</a:t>
            </a:r>
            <a:r>
              <a:rPr lang="nl-BE" dirty="0" smtClean="0"/>
              <a:t>:</a:t>
            </a:r>
            <a:endParaRPr lang="nl-BE" dirty="0"/>
          </a:p>
          <a:p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 err="1" smtClean="0"/>
              <a:t>fo</a:t>
            </a:r>
            <a:r>
              <a:rPr lang="nl-BE" dirty="0" smtClean="0"/>
              <a:t> </a:t>
            </a:r>
            <a:r>
              <a:rPr lang="nl-BE" dirty="0" err="1" smtClean="0"/>
              <a:t>interactive</a:t>
            </a:r>
            <a:r>
              <a:rPr lang="nl-BE" dirty="0" smtClean="0"/>
              <a:t> </a:t>
            </a:r>
            <a:r>
              <a:rPr lang="nl-BE" dirty="0" err="1" smtClean="0"/>
              <a:t>elements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exercises</a:t>
            </a:r>
            <a:endParaRPr lang="nl-BE" dirty="0" smtClean="0"/>
          </a:p>
          <a:p>
            <a:pPr lvl="0"/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illustrate</a:t>
            </a:r>
            <a:r>
              <a:rPr lang="nl-BE" dirty="0" smtClean="0"/>
              <a:t> </a:t>
            </a:r>
            <a:r>
              <a:rPr lang="nl-BE" dirty="0" err="1" smtClean="0"/>
              <a:t>theoretical</a:t>
            </a:r>
            <a:r>
              <a:rPr lang="nl-BE" dirty="0" smtClean="0"/>
              <a:t> </a:t>
            </a:r>
            <a:r>
              <a:rPr lang="nl-BE" dirty="0" err="1" smtClean="0"/>
              <a:t>principles</a:t>
            </a:r>
            <a:r>
              <a:rPr lang="nl-BE" dirty="0" smtClean="0"/>
              <a:t> (e.g. </a:t>
            </a:r>
            <a:r>
              <a:rPr lang="nl-BE" dirty="0" err="1" smtClean="0"/>
              <a:t>intervention</a:t>
            </a:r>
            <a:r>
              <a:rPr lang="nl-BE" dirty="0" smtClean="0"/>
              <a:t> logic)</a:t>
            </a:r>
          </a:p>
          <a:p>
            <a:pPr lvl="0"/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demonstrate</a:t>
            </a:r>
            <a:r>
              <a:rPr lang="nl-BE" dirty="0" smtClean="0"/>
              <a:t> </a:t>
            </a:r>
            <a:r>
              <a:rPr lang="nl-BE" dirty="0" err="1" smtClean="0"/>
              <a:t>use</a:t>
            </a:r>
            <a:r>
              <a:rPr lang="nl-BE" dirty="0" smtClean="0"/>
              <a:t> of EEP</a:t>
            </a:r>
          </a:p>
          <a:p>
            <a:pPr lvl="0"/>
            <a:endParaRPr lang="nl-BE" dirty="0" smtClean="0"/>
          </a:p>
          <a:p>
            <a:pPr lvl="0"/>
            <a:endParaRPr lang="nl-BE" dirty="0"/>
          </a:p>
          <a:p>
            <a:pPr lvl="0"/>
            <a:endParaRPr lang="nl-BE" dirty="0"/>
          </a:p>
          <a:p>
            <a:pPr lvl="0"/>
            <a:endParaRPr lang="nl-BE" dirty="0"/>
          </a:p>
          <a:p>
            <a:pPr lvl="0"/>
            <a:endParaRPr lang="nl-BE" dirty="0"/>
          </a:p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130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03580-BB00-404C-AAD2-F03F031D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Results / recommendations</a:t>
            </a:r>
            <a:endParaRPr lang="nl-BE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DB61B8-2A92-44BA-9D13-DD1A7DD5C5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BE" dirty="0" smtClean="0"/>
              <a:t>3 </a:t>
            </a:r>
            <a:r>
              <a:rPr lang="nl-BE" dirty="0" err="1" smtClean="0"/>
              <a:t>key</a:t>
            </a:r>
            <a:r>
              <a:rPr lang="nl-BE" dirty="0" smtClean="0"/>
              <a:t> </a:t>
            </a:r>
            <a:r>
              <a:rPr lang="nl-BE" dirty="0" err="1" smtClean="0"/>
              <a:t>findings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b="1" dirty="0" err="1" smtClean="0"/>
              <a:t>beneficiary</a:t>
            </a:r>
            <a:r>
              <a:rPr lang="nl-BE" b="1" dirty="0" smtClean="0"/>
              <a:t> survey</a:t>
            </a:r>
            <a:r>
              <a:rPr lang="nl-BE" dirty="0" smtClean="0"/>
              <a:t>:</a:t>
            </a:r>
            <a:br>
              <a:rPr lang="nl-BE" dirty="0" smtClean="0"/>
            </a:br>
            <a:endParaRPr lang="nl-BE" dirty="0" smtClean="0"/>
          </a:p>
          <a:p>
            <a:pPr lvl="0"/>
            <a:r>
              <a:rPr lang="nl-BE" dirty="0" smtClean="0"/>
              <a:t>Website: </a:t>
            </a:r>
            <a:r>
              <a:rPr lang="nl-BE" dirty="0" err="1" smtClean="0"/>
              <a:t>improve</a:t>
            </a:r>
            <a:r>
              <a:rPr lang="nl-BE" dirty="0" smtClean="0"/>
              <a:t> access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documents</a:t>
            </a:r>
            <a:endParaRPr lang="nl-BE" dirty="0" smtClean="0"/>
          </a:p>
          <a:p>
            <a:pPr lvl="0"/>
            <a:r>
              <a:rPr lang="nl-BE" dirty="0" err="1" smtClean="0"/>
              <a:t>Newsletter</a:t>
            </a:r>
            <a:r>
              <a:rPr lang="nl-BE" dirty="0" smtClean="0"/>
              <a:t>: update </a:t>
            </a:r>
            <a:r>
              <a:rPr lang="nl-BE" dirty="0" err="1" smtClean="0"/>
              <a:t>the</a:t>
            </a:r>
            <a:r>
              <a:rPr lang="nl-BE" dirty="0" smtClean="0"/>
              <a:t> order of information</a:t>
            </a:r>
          </a:p>
          <a:p>
            <a:pPr lvl="0"/>
            <a:r>
              <a:rPr lang="nl-BE" dirty="0" err="1" smtClean="0"/>
              <a:t>Social</a:t>
            </a:r>
            <a:r>
              <a:rPr lang="nl-BE" dirty="0" smtClean="0"/>
              <a:t> media: no crazy </a:t>
            </a:r>
            <a:r>
              <a:rPr lang="nl-BE" dirty="0" err="1" smtClean="0"/>
              <a:t>investments</a:t>
            </a:r>
            <a:endParaRPr lang="nl-BE" dirty="0" smtClean="0"/>
          </a:p>
          <a:p>
            <a:pPr lvl="0"/>
            <a:endParaRPr lang="nl-BE" dirty="0"/>
          </a:p>
          <a:p>
            <a:pPr lvl="0"/>
            <a:endParaRPr lang="nl-BE" dirty="0"/>
          </a:p>
          <a:p>
            <a:pPr lvl="0"/>
            <a:endParaRPr lang="nl-BE" dirty="0"/>
          </a:p>
          <a:p>
            <a:pPr lvl="0"/>
            <a:endParaRPr lang="nl-BE" dirty="0"/>
          </a:p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13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err="1" smtClean="0"/>
              <a:t>Lessons</a:t>
            </a:r>
            <a:r>
              <a:rPr lang="fr-FR" sz="2800" dirty="0" smtClean="0"/>
              <a:t> </a:t>
            </a:r>
            <a:r>
              <a:rPr lang="fr-FR" sz="2800" dirty="0" err="1" smtClean="0"/>
              <a:t>learnt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dirty="0" smtClean="0"/>
              <a:t>Horizontal mission</a:t>
            </a:r>
            <a:r>
              <a:rPr lang="fr-FR" dirty="0" smtClean="0"/>
              <a:t>: as communication </a:t>
            </a:r>
            <a:r>
              <a:rPr lang="fr-FR" dirty="0" err="1" smtClean="0"/>
              <a:t>is</a:t>
            </a:r>
            <a:r>
              <a:rPr lang="fr-FR" dirty="0" smtClean="0"/>
              <a:t> team </a:t>
            </a:r>
            <a:r>
              <a:rPr lang="fr-FR" dirty="0" err="1" smtClean="0"/>
              <a:t>work</a:t>
            </a:r>
            <a:r>
              <a:rPr lang="fr-FR" dirty="0" smtClean="0"/>
              <a:t>, the </a:t>
            </a:r>
            <a:r>
              <a:rPr lang="fr-FR" dirty="0" err="1" smtClean="0"/>
              <a:t>evaluation</a:t>
            </a:r>
            <a:r>
              <a:rPr lang="fr-FR" dirty="0" smtClean="0"/>
              <a:t> of communication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dealt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in team.</a:t>
            </a:r>
          </a:p>
          <a:p>
            <a:r>
              <a:rPr lang="fr-FR" b="1" dirty="0" smtClean="0"/>
              <a:t>Planning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crucial. (</a:t>
            </a:r>
            <a:r>
              <a:rPr lang="fr-FR" dirty="0" err="1" smtClean="0"/>
              <a:t>Foresee</a:t>
            </a:r>
            <a:r>
              <a:rPr lang="fr-FR" dirty="0" smtClean="0"/>
              <a:t> </a:t>
            </a:r>
            <a:r>
              <a:rPr lang="fr-FR" dirty="0" err="1" smtClean="0"/>
              <a:t>sufficient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r>
              <a:rPr lang="fr-FR" dirty="0" smtClean="0"/>
              <a:t> of </a:t>
            </a:r>
            <a:r>
              <a:rPr lang="fr-FR" dirty="0" err="1" smtClean="0"/>
              <a:t>evaluation</a:t>
            </a:r>
            <a:r>
              <a:rPr lang="fr-FR" dirty="0" smtClean="0"/>
              <a:t> in Com. </a:t>
            </a:r>
            <a:r>
              <a:rPr lang="fr-FR" dirty="0" err="1" smtClean="0"/>
              <a:t>Strategy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KISS </a:t>
            </a:r>
            <a:r>
              <a:rPr lang="fr-FR" dirty="0" err="1" smtClean="0"/>
              <a:t>principle</a:t>
            </a:r>
            <a:r>
              <a:rPr lang="fr-FR" dirty="0" smtClean="0"/>
              <a:t> </a:t>
            </a:r>
            <a:r>
              <a:rPr lang="fr-FR" dirty="0" err="1" smtClean="0"/>
              <a:t>promotes</a:t>
            </a:r>
            <a:r>
              <a:rPr lang="fr-FR" dirty="0" smtClean="0"/>
              <a:t> participation rate.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024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MC </a:t>
            </a:r>
            <a:r>
              <a:rPr lang="fr-FR" sz="2800" dirty="0" err="1" smtClean="0"/>
              <a:t>involvement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 smtClean="0"/>
              <a:t>Annual</a:t>
            </a:r>
            <a:r>
              <a:rPr lang="fr-FR" dirty="0" smtClean="0"/>
              <a:t> Communication Plan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presented</a:t>
            </a:r>
            <a:r>
              <a:rPr lang="fr-FR" dirty="0" smtClean="0"/>
              <a:t> to the Monitoring </a:t>
            </a:r>
            <a:r>
              <a:rPr lang="fr-FR" dirty="0" err="1" smtClean="0"/>
              <a:t>Committee</a:t>
            </a:r>
            <a:r>
              <a:rPr lang="fr-FR" dirty="0" smtClean="0"/>
              <a:t> in </a:t>
            </a:r>
            <a:r>
              <a:rPr lang="fr-FR" dirty="0" err="1" smtClean="0"/>
              <a:t>November</a:t>
            </a:r>
            <a:r>
              <a:rPr lang="fr-FR" dirty="0" smtClean="0"/>
              <a:t>.</a:t>
            </a:r>
          </a:p>
          <a:p>
            <a:r>
              <a:rPr lang="fr-FR" dirty="0" smtClean="0"/>
              <a:t>MC </a:t>
            </a:r>
            <a:r>
              <a:rPr lang="fr-FR" dirty="0" err="1" smtClean="0"/>
              <a:t>members</a:t>
            </a:r>
            <a:r>
              <a:rPr lang="fr-FR" dirty="0" smtClean="0"/>
              <a:t> are </a:t>
            </a:r>
            <a:r>
              <a:rPr lang="fr-FR" dirty="0" err="1" smtClean="0"/>
              <a:t>asked</a:t>
            </a:r>
            <a:r>
              <a:rPr lang="fr-FR" dirty="0" smtClean="0"/>
              <a:t> to comment and </a:t>
            </a:r>
            <a:r>
              <a:rPr lang="fr-FR" dirty="0" err="1" smtClean="0"/>
              <a:t>make</a:t>
            </a:r>
            <a:r>
              <a:rPr lang="fr-FR" dirty="0" smtClean="0"/>
              <a:t> suggestions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element</a:t>
            </a:r>
            <a:r>
              <a:rPr lang="fr-FR" dirty="0" smtClean="0"/>
              <a:t> of </a:t>
            </a:r>
            <a:r>
              <a:rPr lang="fr-FR" dirty="0" err="1" smtClean="0"/>
              <a:t>these</a:t>
            </a:r>
            <a:r>
              <a:rPr lang="fr-FR" dirty="0" smtClean="0"/>
              <a:t> plans (</a:t>
            </a:r>
            <a:r>
              <a:rPr lang="fr-FR" dirty="0" err="1" smtClean="0"/>
              <a:t>including</a:t>
            </a:r>
            <a:r>
              <a:rPr lang="fr-FR" dirty="0" smtClean="0"/>
              <a:t> the part on </a:t>
            </a:r>
            <a:r>
              <a:rPr lang="fr-FR" dirty="0" err="1" smtClean="0"/>
              <a:t>evaluation</a:t>
            </a:r>
            <a:r>
              <a:rPr lang="fr-FR" dirty="0" smtClean="0"/>
              <a:t>).</a:t>
            </a:r>
          </a:p>
          <a:p>
            <a:r>
              <a:rPr lang="fr-FR" b="1" dirty="0"/>
              <a:t>Challenge</a:t>
            </a:r>
            <a:r>
              <a:rPr lang="fr-FR" dirty="0"/>
              <a:t>: </a:t>
            </a:r>
            <a:r>
              <a:rPr lang="fr-FR" dirty="0" err="1"/>
              <a:t>promote</a:t>
            </a:r>
            <a:r>
              <a:rPr lang="fr-FR" dirty="0"/>
              <a:t> the horizontal </a:t>
            </a:r>
            <a:r>
              <a:rPr lang="fr-FR" dirty="0" err="1"/>
              <a:t>character</a:t>
            </a:r>
            <a:r>
              <a:rPr lang="fr-FR" dirty="0"/>
              <a:t> of </a:t>
            </a:r>
            <a:r>
              <a:rPr lang="fr-FR" dirty="0" smtClean="0"/>
              <a:t>communication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98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THANK YOU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2400" dirty="0" smtClean="0">
                <a:hlinkClick r:id="rId2"/>
              </a:rPr>
              <a:t>w.haemers@interreg2seas.eu</a:t>
            </a:r>
            <a:r>
              <a:rPr lang="fr-FR" sz="2400" dirty="0" smtClean="0"/>
              <a:t> </a:t>
            </a:r>
          </a:p>
          <a:p>
            <a:pPr marL="0" indent="0" algn="ctr">
              <a:buNone/>
            </a:pPr>
            <a:r>
              <a:rPr lang="fr-FR" sz="2400" dirty="0" smtClean="0">
                <a:hlinkClick r:id="rId3"/>
              </a:rPr>
              <a:t>www.interreg2seas.eu</a:t>
            </a:r>
            <a:r>
              <a:rPr lang="fr-FR" sz="2400" dirty="0" smtClean="0"/>
              <a:t> 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978" y="1851670"/>
            <a:ext cx="14097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Programme state of Play</a:t>
            </a:r>
            <a:endParaRPr lang="fr-FR" sz="28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5313509"/>
              </p:ext>
            </p:extLst>
          </p:nvPr>
        </p:nvGraphicFramePr>
        <p:xfrm>
          <a:off x="1439652" y="1707654"/>
          <a:ext cx="6264696" cy="2310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09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7A05A3-4FFF-40A7-94C7-FC565584B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27A05A3-4FFF-40A7-94C7-FC565584B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90FFA6-6156-4618-AF30-92B7A56D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B190FFA6-6156-4618-AF30-92B7A56D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F2BF7B-6C18-4C3E-86FC-536FB1F73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12F2BF7B-6C18-4C3E-86FC-536FB1F73B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68230-63E5-45EB-ABF0-FDA37263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800" dirty="0"/>
              <a:t>Communication </a:t>
            </a:r>
            <a:r>
              <a:rPr lang="nl-BE" sz="2800" dirty="0" err="1"/>
              <a:t>Strategy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51A83E-E0C1-45B5-8D20-9924858AC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assessment of the Communication Strategy is done annually as a part of the </a:t>
            </a:r>
            <a:r>
              <a:rPr lang="en-US" dirty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Annual Implementation Report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 to quality assessment is defining </a:t>
            </a:r>
            <a:r>
              <a:rPr lang="en-US" dirty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indicators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qualitative</a:t>
            </a:r>
            <a:r>
              <a:rPr lang="en-US" dirty="0"/>
              <a:t> as well as </a:t>
            </a:r>
            <a:r>
              <a:rPr lang="en-US" dirty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quantitative</a:t>
            </a:r>
            <a:r>
              <a:rPr lang="en-US" dirty="0"/>
              <a:t>, related to the </a:t>
            </a:r>
            <a:r>
              <a:rPr lang="en-US" dirty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communication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objectives</a:t>
            </a:r>
            <a:r>
              <a:rPr lang="en-US" dirty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97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68230-63E5-45EB-ABF0-FDA37263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800" dirty="0"/>
              <a:t>Communication </a:t>
            </a:r>
            <a:r>
              <a:rPr lang="nl-BE" sz="2800" dirty="0" err="1"/>
              <a:t>Strategy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51A83E-E0C1-45B5-8D20-9924858AC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assessment of the Communication Strategy is done annually as a part of the </a:t>
            </a:r>
            <a:r>
              <a:rPr lang="en-US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Annual Implementation Report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Key to quality assessment is defining </a:t>
            </a:r>
            <a:r>
              <a:rPr lang="en-US" dirty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indicators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qualitative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as well as </a:t>
            </a:r>
            <a:r>
              <a:rPr lang="en-US" dirty="0">
                <a:solidFill>
                  <a:srgbClr val="FFC00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quantitative</a:t>
            </a:r>
            <a:r>
              <a:rPr lang="en-US" dirty="0">
                <a:solidFill>
                  <a:schemeClr val="bg1"/>
                </a:solidFill>
              </a:rPr>
              <a:t>, related to the </a:t>
            </a:r>
            <a:r>
              <a:rPr lang="en-US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communication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objectives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1417A-DAF4-46D3-994D-7382314A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2800" dirty="0"/>
              <a:t>Communication </a:t>
            </a:r>
            <a:r>
              <a:rPr lang="nl-BE" sz="2800" dirty="0" err="1"/>
              <a:t>Strategy</a:t>
            </a:r>
            <a:r>
              <a:rPr lang="nl-BE" sz="2800" dirty="0"/>
              <a:t> – </a:t>
            </a:r>
            <a:r>
              <a:rPr lang="nl-BE" sz="2800" dirty="0" err="1"/>
              <a:t>intervention</a:t>
            </a:r>
            <a:r>
              <a:rPr lang="nl-BE" sz="2800" dirty="0"/>
              <a:t> logic</a:t>
            </a:r>
            <a:endParaRPr lang="fr-FR" sz="2800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B202A04-6120-494E-948E-FA622887943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9110407"/>
              </p:ext>
            </p:extLst>
          </p:nvPr>
        </p:nvGraphicFramePr>
        <p:xfrm>
          <a:off x="457200" y="1200150"/>
          <a:ext cx="8218488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718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B40A9C-431F-4B15-87F5-CA6FDD11C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1B40A9C-431F-4B15-87F5-CA6FDD11C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218375-EE48-4D29-83FB-D91B9D24C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6218375-EE48-4D29-83FB-D91B9D24C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8B5E3-96BA-45B4-8A06-5D0E245E6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8B8B5E3-96BA-45B4-8A06-5D0E245E6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03B95-17E0-4F96-AACD-423B38D1F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2A03B95-17E0-4F96-AACD-423B38D1F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421558-EEB9-4699-B6E7-07A8C63C1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9421558-EEB9-4699-B6E7-07A8C63C1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F2EA90-871F-428B-8295-F25569CC1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F3F2EA90-871F-428B-8295-F25569CC1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05E806-0010-4A70-B53D-14A0AED65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EE05E806-0010-4A70-B53D-14A0AED65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890599-721D-43A7-8589-B27C76FEF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18890599-721D-43A7-8589-B27C76FEF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91B068-7BC7-470F-9AF6-EAE794239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3391B068-7BC7-470F-9AF6-EAE794239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8C26F1B9-54AA-4B55-A18E-9846FD7AFBEC}"/>
              </a:ext>
            </a:extLst>
          </p:cNvPr>
          <p:cNvSpPr/>
          <p:nvPr/>
        </p:nvSpPr>
        <p:spPr>
          <a:xfrm rot="10800000">
            <a:off x="840742" y="2556175"/>
            <a:ext cx="819910" cy="1269205"/>
          </a:xfrm>
          <a:prstGeom prst="downArrow">
            <a:avLst/>
          </a:prstGeom>
          <a:solidFill>
            <a:srgbClr val="0C4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E46A12F6-808D-41E9-941A-1E21243C3B2E}"/>
              </a:ext>
            </a:extLst>
          </p:cNvPr>
          <p:cNvSpPr/>
          <p:nvPr/>
        </p:nvSpPr>
        <p:spPr>
          <a:xfrm rot="10800000">
            <a:off x="2501394" y="2571750"/>
            <a:ext cx="819910" cy="1269205"/>
          </a:xfrm>
          <a:prstGeom prst="downArrow">
            <a:avLst/>
          </a:prstGeom>
          <a:solidFill>
            <a:srgbClr val="0C4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B9D97D5A-654D-4D86-8271-412B1DF2275A}"/>
              </a:ext>
            </a:extLst>
          </p:cNvPr>
          <p:cNvSpPr/>
          <p:nvPr/>
        </p:nvSpPr>
        <p:spPr>
          <a:xfrm rot="10800000">
            <a:off x="4162046" y="2571750"/>
            <a:ext cx="819910" cy="1269205"/>
          </a:xfrm>
          <a:prstGeom prst="downArrow">
            <a:avLst/>
          </a:prstGeom>
          <a:solidFill>
            <a:srgbClr val="0C4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bas 28">
            <a:extLst>
              <a:ext uri="{FF2B5EF4-FFF2-40B4-BE49-F238E27FC236}">
                <a16:creationId xmlns:a16="http://schemas.microsoft.com/office/drawing/2014/main" id="{2F52FDFC-D27F-41E1-9D96-C1F840F5BC47}"/>
              </a:ext>
            </a:extLst>
          </p:cNvPr>
          <p:cNvSpPr/>
          <p:nvPr/>
        </p:nvSpPr>
        <p:spPr>
          <a:xfrm rot="10800000">
            <a:off x="5822698" y="2603996"/>
            <a:ext cx="819910" cy="1269205"/>
          </a:xfrm>
          <a:prstGeom prst="downArrow">
            <a:avLst/>
          </a:prstGeom>
          <a:solidFill>
            <a:srgbClr val="0C4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bas 29">
            <a:extLst>
              <a:ext uri="{FF2B5EF4-FFF2-40B4-BE49-F238E27FC236}">
                <a16:creationId xmlns:a16="http://schemas.microsoft.com/office/drawing/2014/main" id="{A515CF9E-E0D0-41D7-9B66-0937E93F656B}"/>
              </a:ext>
            </a:extLst>
          </p:cNvPr>
          <p:cNvSpPr/>
          <p:nvPr/>
        </p:nvSpPr>
        <p:spPr>
          <a:xfrm rot="10800000">
            <a:off x="7483350" y="2525789"/>
            <a:ext cx="819910" cy="1269205"/>
          </a:xfrm>
          <a:prstGeom prst="downArrow">
            <a:avLst/>
          </a:prstGeom>
          <a:solidFill>
            <a:srgbClr val="0C4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01417A-DAF4-46D3-994D-7382314A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2800" dirty="0"/>
              <a:t>Communication </a:t>
            </a:r>
            <a:r>
              <a:rPr lang="nl-BE" sz="2800" dirty="0" err="1"/>
              <a:t>Strategy</a:t>
            </a:r>
            <a:r>
              <a:rPr lang="nl-BE" sz="2800" dirty="0"/>
              <a:t> – indicators</a:t>
            </a:r>
            <a:endParaRPr lang="fr-FR" sz="28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F599130-A187-4B6E-A2B2-DEB36707C9A7}"/>
              </a:ext>
            </a:extLst>
          </p:cNvPr>
          <p:cNvGrpSpPr/>
          <p:nvPr/>
        </p:nvGrpSpPr>
        <p:grpSpPr>
          <a:xfrm>
            <a:off x="463699" y="1200151"/>
            <a:ext cx="1314235" cy="1037446"/>
            <a:chOff x="943" y="2356438"/>
            <a:chExt cx="1314235" cy="1037446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DE40AAB6-39C6-47F5-8330-44EA6F831789}"/>
                </a:ext>
              </a:extLst>
            </p:cNvPr>
            <p:cNvSpPr/>
            <p:nvPr/>
          </p:nvSpPr>
          <p:spPr>
            <a:xfrm>
              <a:off x="943" y="2356438"/>
              <a:ext cx="1314235" cy="1037446"/>
            </a:xfrm>
            <a:prstGeom prst="roundRect">
              <a:avLst>
                <a:gd name="adj" fmla="val 10000"/>
              </a:avLst>
            </a:prstGeom>
            <a:solidFill>
              <a:srgbClr val="0C4C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 : coins arrondis 4">
              <a:extLst>
                <a:ext uri="{FF2B5EF4-FFF2-40B4-BE49-F238E27FC236}">
                  <a16:creationId xmlns:a16="http://schemas.microsoft.com/office/drawing/2014/main" id="{74DA7634-5A86-4980-9301-57A6082486D5}"/>
                </a:ext>
              </a:extLst>
            </p:cNvPr>
            <p:cNvSpPr txBox="1"/>
            <p:nvPr/>
          </p:nvSpPr>
          <p:spPr>
            <a:xfrm>
              <a:off x="31329" y="2386824"/>
              <a:ext cx="1253463" cy="976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800" kern="1200" dirty="0">
                  <a:latin typeface="Arial "/>
                </a:rPr>
                <a:t>1.1</a:t>
              </a:r>
              <a:endParaRPr lang="fr-FR" sz="2800" kern="1200" dirty="0">
                <a:latin typeface="Arial 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B00A468B-7D7D-4F87-B392-D959F40DB73D}"/>
              </a:ext>
            </a:extLst>
          </p:cNvPr>
          <p:cNvGrpSpPr/>
          <p:nvPr/>
        </p:nvGrpSpPr>
        <p:grpSpPr>
          <a:xfrm>
            <a:off x="1833132" y="1200151"/>
            <a:ext cx="1314235" cy="1037446"/>
            <a:chOff x="1370376" y="2356438"/>
            <a:chExt cx="1314235" cy="1037446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B75A263F-829B-4860-9BB8-101728151E11}"/>
                </a:ext>
              </a:extLst>
            </p:cNvPr>
            <p:cNvSpPr/>
            <p:nvPr/>
          </p:nvSpPr>
          <p:spPr>
            <a:xfrm>
              <a:off x="1370376" y="2356438"/>
              <a:ext cx="1314235" cy="1037446"/>
            </a:xfrm>
            <a:prstGeom prst="roundRect">
              <a:avLst>
                <a:gd name="adj" fmla="val 10000"/>
              </a:avLst>
            </a:prstGeom>
            <a:solidFill>
              <a:srgbClr val="0C4C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 : coins arrondis 6">
              <a:extLst>
                <a:ext uri="{FF2B5EF4-FFF2-40B4-BE49-F238E27FC236}">
                  <a16:creationId xmlns:a16="http://schemas.microsoft.com/office/drawing/2014/main" id="{61416CAE-ADB3-42C5-8F4E-3D2E323A9F3B}"/>
                </a:ext>
              </a:extLst>
            </p:cNvPr>
            <p:cNvSpPr txBox="1"/>
            <p:nvPr/>
          </p:nvSpPr>
          <p:spPr>
            <a:xfrm>
              <a:off x="1400762" y="2386824"/>
              <a:ext cx="1253463" cy="976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800" kern="1200" dirty="0">
                  <a:latin typeface="Arial "/>
                </a:rPr>
                <a:t>1.2</a:t>
              </a:r>
              <a:endParaRPr lang="fr-FR" sz="2800" kern="1200" dirty="0">
                <a:latin typeface="Arial 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B35B7119-2969-4D18-93C5-C17B25EF4212}"/>
              </a:ext>
            </a:extLst>
          </p:cNvPr>
          <p:cNvGrpSpPr/>
          <p:nvPr/>
        </p:nvGrpSpPr>
        <p:grpSpPr>
          <a:xfrm>
            <a:off x="3202566" y="1200151"/>
            <a:ext cx="1314235" cy="1037446"/>
            <a:chOff x="2739810" y="2356438"/>
            <a:chExt cx="1314235" cy="1037446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C157D275-121E-4980-95AD-82429A615CB0}"/>
                </a:ext>
              </a:extLst>
            </p:cNvPr>
            <p:cNvSpPr/>
            <p:nvPr/>
          </p:nvSpPr>
          <p:spPr>
            <a:xfrm>
              <a:off x="2739810" y="2356438"/>
              <a:ext cx="1314235" cy="1037446"/>
            </a:xfrm>
            <a:prstGeom prst="roundRect">
              <a:avLst>
                <a:gd name="adj" fmla="val 10000"/>
              </a:avLst>
            </a:prstGeom>
            <a:solidFill>
              <a:srgbClr val="0C4C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 : coins arrondis 8">
              <a:extLst>
                <a:ext uri="{FF2B5EF4-FFF2-40B4-BE49-F238E27FC236}">
                  <a16:creationId xmlns:a16="http://schemas.microsoft.com/office/drawing/2014/main" id="{5E9E2AE5-FEBD-4D3C-BAB8-FF64186224A5}"/>
                </a:ext>
              </a:extLst>
            </p:cNvPr>
            <p:cNvSpPr txBox="1"/>
            <p:nvPr/>
          </p:nvSpPr>
          <p:spPr>
            <a:xfrm>
              <a:off x="2770196" y="2386824"/>
              <a:ext cx="1253463" cy="976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800" kern="1200" dirty="0">
                  <a:latin typeface="Arial "/>
                </a:rPr>
                <a:t>1.3</a:t>
              </a:r>
              <a:endParaRPr lang="fr-FR" sz="2800" kern="1200" dirty="0">
                <a:latin typeface="Arial "/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AA53A8E6-5FE7-4C16-8806-3DAC7DB76729}"/>
              </a:ext>
            </a:extLst>
          </p:cNvPr>
          <p:cNvGrpSpPr/>
          <p:nvPr/>
        </p:nvGrpSpPr>
        <p:grpSpPr>
          <a:xfrm>
            <a:off x="4572000" y="1200151"/>
            <a:ext cx="1314235" cy="1037446"/>
            <a:chOff x="4109244" y="2356438"/>
            <a:chExt cx="1314235" cy="1037446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CFCC6E38-BD12-4C9E-AD1E-278E8E2488F8}"/>
                </a:ext>
              </a:extLst>
            </p:cNvPr>
            <p:cNvSpPr/>
            <p:nvPr/>
          </p:nvSpPr>
          <p:spPr>
            <a:xfrm>
              <a:off x="4109244" y="2356438"/>
              <a:ext cx="1314235" cy="1037446"/>
            </a:xfrm>
            <a:prstGeom prst="roundRect">
              <a:avLst>
                <a:gd name="adj" fmla="val 10000"/>
              </a:avLst>
            </a:prstGeom>
            <a:solidFill>
              <a:srgbClr val="0C4C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 : coins arrondis 10">
              <a:extLst>
                <a:ext uri="{FF2B5EF4-FFF2-40B4-BE49-F238E27FC236}">
                  <a16:creationId xmlns:a16="http://schemas.microsoft.com/office/drawing/2014/main" id="{D92E9E3C-3E1A-495F-9A10-6110F7D1109E}"/>
                </a:ext>
              </a:extLst>
            </p:cNvPr>
            <p:cNvSpPr txBox="1"/>
            <p:nvPr/>
          </p:nvSpPr>
          <p:spPr>
            <a:xfrm>
              <a:off x="4139630" y="2386824"/>
              <a:ext cx="1253463" cy="976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800" kern="1200" dirty="0">
                  <a:latin typeface="Arial "/>
                </a:rPr>
                <a:t>1.4</a:t>
              </a:r>
              <a:endParaRPr lang="fr-FR" sz="2800" kern="1200" dirty="0">
                <a:latin typeface="Arial 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6EC5FBE-86B4-4510-9539-920E8E7881B4}"/>
              </a:ext>
            </a:extLst>
          </p:cNvPr>
          <p:cNvGrpSpPr/>
          <p:nvPr/>
        </p:nvGrpSpPr>
        <p:grpSpPr>
          <a:xfrm>
            <a:off x="5996631" y="1200151"/>
            <a:ext cx="1314235" cy="1037446"/>
            <a:chOff x="5533875" y="2356438"/>
            <a:chExt cx="1314235" cy="1037446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763E37EA-1EC7-4295-988E-CC114DDCD6DD}"/>
                </a:ext>
              </a:extLst>
            </p:cNvPr>
            <p:cNvSpPr/>
            <p:nvPr/>
          </p:nvSpPr>
          <p:spPr>
            <a:xfrm>
              <a:off x="5533875" y="2356438"/>
              <a:ext cx="1314235" cy="1037446"/>
            </a:xfrm>
            <a:prstGeom prst="roundRect">
              <a:avLst>
                <a:gd name="adj" fmla="val 10000"/>
              </a:avLst>
            </a:prstGeom>
            <a:solidFill>
              <a:srgbClr val="0C4C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 : coins arrondis 12">
              <a:extLst>
                <a:ext uri="{FF2B5EF4-FFF2-40B4-BE49-F238E27FC236}">
                  <a16:creationId xmlns:a16="http://schemas.microsoft.com/office/drawing/2014/main" id="{189154A5-8A93-4EC2-ABAE-78FBC9544DED}"/>
                </a:ext>
              </a:extLst>
            </p:cNvPr>
            <p:cNvSpPr txBox="1"/>
            <p:nvPr/>
          </p:nvSpPr>
          <p:spPr>
            <a:xfrm>
              <a:off x="5564261" y="2386824"/>
              <a:ext cx="1253463" cy="976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800" kern="1200" dirty="0">
                  <a:latin typeface="Arial "/>
                </a:rPr>
                <a:t>2.1</a:t>
              </a:r>
              <a:endParaRPr lang="fr-FR" sz="2800" kern="1200" dirty="0">
                <a:latin typeface="Arial 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04C5CF7-F3AE-458C-B726-E4DEB80A9579}"/>
              </a:ext>
            </a:extLst>
          </p:cNvPr>
          <p:cNvGrpSpPr/>
          <p:nvPr/>
        </p:nvGrpSpPr>
        <p:grpSpPr>
          <a:xfrm>
            <a:off x="7366065" y="1200151"/>
            <a:ext cx="1314235" cy="1037446"/>
            <a:chOff x="6903309" y="2356438"/>
            <a:chExt cx="1314235" cy="1037446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1E9FFE34-A073-4E80-A07C-652175A4FAD1}"/>
                </a:ext>
              </a:extLst>
            </p:cNvPr>
            <p:cNvSpPr/>
            <p:nvPr/>
          </p:nvSpPr>
          <p:spPr>
            <a:xfrm>
              <a:off x="6903309" y="2356438"/>
              <a:ext cx="1314235" cy="1037446"/>
            </a:xfrm>
            <a:prstGeom prst="roundRect">
              <a:avLst>
                <a:gd name="adj" fmla="val 10000"/>
              </a:avLst>
            </a:prstGeom>
            <a:solidFill>
              <a:srgbClr val="0C4C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 : coins arrondis 14">
              <a:extLst>
                <a:ext uri="{FF2B5EF4-FFF2-40B4-BE49-F238E27FC236}">
                  <a16:creationId xmlns:a16="http://schemas.microsoft.com/office/drawing/2014/main" id="{5EC7CEDA-07A5-4C85-AA6D-6434B86B87A6}"/>
                </a:ext>
              </a:extLst>
            </p:cNvPr>
            <p:cNvSpPr txBox="1"/>
            <p:nvPr/>
          </p:nvSpPr>
          <p:spPr>
            <a:xfrm>
              <a:off x="6933695" y="2386824"/>
              <a:ext cx="1253463" cy="976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800" kern="1200" dirty="0">
                  <a:latin typeface="Arial "/>
                </a:rPr>
                <a:t>2.2</a:t>
              </a:r>
              <a:endParaRPr lang="fr-FR" sz="2800" kern="1200" dirty="0">
                <a:latin typeface="Arial "/>
              </a:endParaRPr>
            </a:p>
          </p:txBody>
        </p:sp>
      </p:grp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B62022E9-F419-4AFF-8794-93D338CF4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557175"/>
            <a:ext cx="8219256" cy="1792301"/>
          </a:xfrm>
          <a:solidFill>
            <a:schemeClr val="bg1"/>
          </a:solidFill>
          <a:ln>
            <a:solidFill>
              <a:srgbClr val="0C4CA3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dirty="0">
                <a:latin typeface="Arial "/>
              </a:rPr>
              <a:t># Applications │ % </a:t>
            </a:r>
            <a:r>
              <a:rPr lang="nl-BE" dirty="0" err="1">
                <a:latin typeface="Arial "/>
              </a:rPr>
              <a:t>Succesful</a:t>
            </a:r>
            <a:r>
              <a:rPr lang="nl-BE" dirty="0">
                <a:latin typeface="Arial "/>
              </a:rPr>
              <a:t> </a:t>
            </a:r>
            <a:r>
              <a:rPr lang="nl-BE" dirty="0" err="1">
                <a:latin typeface="Arial "/>
              </a:rPr>
              <a:t>applications</a:t>
            </a:r>
            <a:r>
              <a:rPr lang="nl-BE" dirty="0">
                <a:latin typeface="Arial "/>
              </a:rPr>
              <a:t> </a:t>
            </a:r>
            <a:br>
              <a:rPr lang="nl-BE" dirty="0">
                <a:latin typeface="Arial "/>
              </a:rPr>
            </a:br>
            <a:r>
              <a:rPr lang="nl-BE" dirty="0" err="1">
                <a:solidFill>
                  <a:srgbClr val="00B050"/>
                </a:solidFill>
                <a:latin typeface="Arial "/>
              </a:rPr>
              <a:t>Satisfaction</a:t>
            </a:r>
            <a:r>
              <a:rPr lang="nl-BE" dirty="0">
                <a:solidFill>
                  <a:srgbClr val="00B050"/>
                </a:solidFill>
                <a:latin typeface="Arial "/>
              </a:rPr>
              <a:t> (</a:t>
            </a:r>
            <a:r>
              <a:rPr lang="nl-BE" dirty="0" err="1">
                <a:solidFill>
                  <a:srgbClr val="00B050"/>
                </a:solidFill>
                <a:latin typeface="Arial "/>
              </a:rPr>
              <a:t>internal</a:t>
            </a:r>
            <a:r>
              <a:rPr lang="nl-BE" dirty="0">
                <a:solidFill>
                  <a:srgbClr val="00B050"/>
                </a:solidFill>
                <a:latin typeface="Arial "/>
              </a:rPr>
              <a:t> </a:t>
            </a:r>
            <a:r>
              <a:rPr lang="nl-BE" dirty="0" err="1">
                <a:solidFill>
                  <a:srgbClr val="00B050"/>
                </a:solidFill>
                <a:latin typeface="Arial "/>
              </a:rPr>
              <a:t>and</a:t>
            </a:r>
            <a:r>
              <a:rPr lang="nl-BE" dirty="0">
                <a:solidFill>
                  <a:srgbClr val="00B050"/>
                </a:solidFill>
                <a:latin typeface="Arial "/>
              </a:rPr>
              <a:t> </a:t>
            </a:r>
            <a:r>
              <a:rPr lang="nl-BE" dirty="0" err="1">
                <a:solidFill>
                  <a:srgbClr val="00B050"/>
                </a:solidFill>
                <a:latin typeface="Arial "/>
              </a:rPr>
              <a:t>external</a:t>
            </a:r>
            <a:r>
              <a:rPr lang="nl-BE" dirty="0">
                <a:solidFill>
                  <a:srgbClr val="00B050"/>
                </a:solidFill>
                <a:latin typeface="Arial "/>
              </a:rPr>
              <a:t>) </a:t>
            </a:r>
            <a:r>
              <a:rPr lang="nl-BE" dirty="0">
                <a:latin typeface="Arial "/>
              </a:rPr>
              <a:t/>
            </a:r>
            <a:br>
              <a:rPr lang="nl-BE" dirty="0">
                <a:latin typeface="Arial "/>
              </a:rPr>
            </a:br>
            <a:r>
              <a:rPr lang="nl-BE" dirty="0">
                <a:solidFill>
                  <a:schemeClr val="accent6">
                    <a:lumMod val="75000"/>
                  </a:schemeClr>
                </a:solidFill>
                <a:latin typeface="Arial "/>
              </a:rPr>
              <a:t># Events │ </a:t>
            </a:r>
            <a:r>
              <a:rPr lang="nl-BE" dirty="0" err="1">
                <a:solidFill>
                  <a:schemeClr val="accent6">
                    <a:lumMod val="75000"/>
                  </a:schemeClr>
                </a:solidFill>
                <a:latin typeface="Arial "/>
              </a:rPr>
              <a:t>Visibility</a:t>
            </a:r>
            <a:r>
              <a:rPr lang="nl-BE" dirty="0">
                <a:solidFill>
                  <a:schemeClr val="accent6">
                    <a:lumMod val="75000"/>
                  </a:schemeClr>
                </a:solidFill>
                <a:latin typeface="Arial "/>
              </a:rPr>
              <a:t> (offline </a:t>
            </a:r>
            <a:r>
              <a:rPr lang="nl-BE" dirty="0" err="1">
                <a:solidFill>
                  <a:schemeClr val="accent6">
                    <a:lumMod val="75000"/>
                  </a:schemeClr>
                </a:solidFill>
                <a:latin typeface="Arial "/>
              </a:rPr>
              <a:t>and</a:t>
            </a:r>
            <a:r>
              <a:rPr lang="nl-BE" dirty="0">
                <a:solidFill>
                  <a:schemeClr val="accent6">
                    <a:lumMod val="75000"/>
                  </a:schemeClr>
                </a:solidFill>
                <a:latin typeface="Arial "/>
              </a:rPr>
              <a:t> online)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7216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8C26F1B9-54AA-4B55-A18E-9846FD7AFBEC}"/>
              </a:ext>
            </a:extLst>
          </p:cNvPr>
          <p:cNvSpPr/>
          <p:nvPr/>
        </p:nvSpPr>
        <p:spPr>
          <a:xfrm rot="10800000">
            <a:off x="840742" y="2556175"/>
            <a:ext cx="819910" cy="1269205"/>
          </a:xfrm>
          <a:prstGeom prst="downArrow">
            <a:avLst/>
          </a:prstGeom>
          <a:solidFill>
            <a:srgbClr val="0C4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E46A12F6-808D-41E9-941A-1E21243C3B2E}"/>
              </a:ext>
            </a:extLst>
          </p:cNvPr>
          <p:cNvSpPr/>
          <p:nvPr/>
        </p:nvSpPr>
        <p:spPr>
          <a:xfrm rot="10800000">
            <a:off x="2501394" y="2571750"/>
            <a:ext cx="819910" cy="1269205"/>
          </a:xfrm>
          <a:prstGeom prst="downArrow">
            <a:avLst/>
          </a:prstGeom>
          <a:solidFill>
            <a:srgbClr val="0C4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B9D97D5A-654D-4D86-8271-412B1DF2275A}"/>
              </a:ext>
            </a:extLst>
          </p:cNvPr>
          <p:cNvSpPr/>
          <p:nvPr/>
        </p:nvSpPr>
        <p:spPr>
          <a:xfrm rot="10800000">
            <a:off x="4162046" y="2571750"/>
            <a:ext cx="819910" cy="1269205"/>
          </a:xfrm>
          <a:prstGeom prst="downArrow">
            <a:avLst/>
          </a:prstGeom>
          <a:solidFill>
            <a:srgbClr val="0C4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bas 28">
            <a:extLst>
              <a:ext uri="{FF2B5EF4-FFF2-40B4-BE49-F238E27FC236}">
                <a16:creationId xmlns:a16="http://schemas.microsoft.com/office/drawing/2014/main" id="{2F52FDFC-D27F-41E1-9D96-C1F840F5BC47}"/>
              </a:ext>
            </a:extLst>
          </p:cNvPr>
          <p:cNvSpPr/>
          <p:nvPr/>
        </p:nvSpPr>
        <p:spPr>
          <a:xfrm rot="10800000">
            <a:off x="5822698" y="2603996"/>
            <a:ext cx="819910" cy="1269205"/>
          </a:xfrm>
          <a:prstGeom prst="downArrow">
            <a:avLst/>
          </a:prstGeom>
          <a:solidFill>
            <a:srgbClr val="0C4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bas 29">
            <a:extLst>
              <a:ext uri="{FF2B5EF4-FFF2-40B4-BE49-F238E27FC236}">
                <a16:creationId xmlns:a16="http://schemas.microsoft.com/office/drawing/2014/main" id="{A515CF9E-E0D0-41D7-9B66-0937E93F656B}"/>
              </a:ext>
            </a:extLst>
          </p:cNvPr>
          <p:cNvSpPr/>
          <p:nvPr/>
        </p:nvSpPr>
        <p:spPr>
          <a:xfrm rot="10800000">
            <a:off x="7483350" y="2525789"/>
            <a:ext cx="819910" cy="1269205"/>
          </a:xfrm>
          <a:prstGeom prst="downArrow">
            <a:avLst/>
          </a:prstGeom>
          <a:solidFill>
            <a:srgbClr val="0C4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C01417A-DAF4-46D3-994D-7382314A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2800" dirty="0"/>
              <a:t>Communication </a:t>
            </a:r>
            <a:r>
              <a:rPr lang="nl-BE" sz="2800" dirty="0" err="1"/>
              <a:t>Strategy</a:t>
            </a:r>
            <a:r>
              <a:rPr lang="nl-BE" sz="2800" dirty="0"/>
              <a:t> – sources of data</a:t>
            </a:r>
            <a:endParaRPr lang="fr-FR" sz="28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F599130-A187-4B6E-A2B2-DEB36707C9A7}"/>
              </a:ext>
            </a:extLst>
          </p:cNvPr>
          <p:cNvGrpSpPr/>
          <p:nvPr/>
        </p:nvGrpSpPr>
        <p:grpSpPr>
          <a:xfrm>
            <a:off x="463699" y="1200151"/>
            <a:ext cx="1314235" cy="1037446"/>
            <a:chOff x="943" y="2356438"/>
            <a:chExt cx="1314235" cy="1037446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DE40AAB6-39C6-47F5-8330-44EA6F831789}"/>
                </a:ext>
              </a:extLst>
            </p:cNvPr>
            <p:cNvSpPr/>
            <p:nvPr/>
          </p:nvSpPr>
          <p:spPr>
            <a:xfrm>
              <a:off x="943" y="2356438"/>
              <a:ext cx="1314235" cy="1037446"/>
            </a:xfrm>
            <a:prstGeom prst="roundRect">
              <a:avLst>
                <a:gd name="adj" fmla="val 10000"/>
              </a:avLst>
            </a:prstGeom>
            <a:solidFill>
              <a:srgbClr val="0C4C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 : coins arrondis 4">
              <a:extLst>
                <a:ext uri="{FF2B5EF4-FFF2-40B4-BE49-F238E27FC236}">
                  <a16:creationId xmlns:a16="http://schemas.microsoft.com/office/drawing/2014/main" id="{74DA7634-5A86-4980-9301-57A6082486D5}"/>
                </a:ext>
              </a:extLst>
            </p:cNvPr>
            <p:cNvSpPr txBox="1"/>
            <p:nvPr/>
          </p:nvSpPr>
          <p:spPr>
            <a:xfrm>
              <a:off x="31329" y="2386824"/>
              <a:ext cx="1253463" cy="976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800" kern="1200" dirty="0">
                  <a:latin typeface="Arial "/>
                </a:rPr>
                <a:t>1.1</a:t>
              </a:r>
              <a:endParaRPr lang="fr-FR" sz="2800" kern="1200" dirty="0">
                <a:latin typeface="Arial 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B00A468B-7D7D-4F87-B392-D959F40DB73D}"/>
              </a:ext>
            </a:extLst>
          </p:cNvPr>
          <p:cNvGrpSpPr/>
          <p:nvPr/>
        </p:nvGrpSpPr>
        <p:grpSpPr>
          <a:xfrm>
            <a:off x="1833132" y="1200151"/>
            <a:ext cx="1314235" cy="1037446"/>
            <a:chOff x="1370376" y="2356438"/>
            <a:chExt cx="1314235" cy="1037446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B75A263F-829B-4860-9BB8-101728151E11}"/>
                </a:ext>
              </a:extLst>
            </p:cNvPr>
            <p:cNvSpPr/>
            <p:nvPr/>
          </p:nvSpPr>
          <p:spPr>
            <a:xfrm>
              <a:off x="1370376" y="2356438"/>
              <a:ext cx="1314235" cy="1037446"/>
            </a:xfrm>
            <a:prstGeom prst="roundRect">
              <a:avLst>
                <a:gd name="adj" fmla="val 10000"/>
              </a:avLst>
            </a:prstGeom>
            <a:solidFill>
              <a:srgbClr val="0C4C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 : coins arrondis 6">
              <a:extLst>
                <a:ext uri="{FF2B5EF4-FFF2-40B4-BE49-F238E27FC236}">
                  <a16:creationId xmlns:a16="http://schemas.microsoft.com/office/drawing/2014/main" id="{61416CAE-ADB3-42C5-8F4E-3D2E323A9F3B}"/>
                </a:ext>
              </a:extLst>
            </p:cNvPr>
            <p:cNvSpPr txBox="1"/>
            <p:nvPr/>
          </p:nvSpPr>
          <p:spPr>
            <a:xfrm>
              <a:off x="1400762" y="2386824"/>
              <a:ext cx="1253463" cy="976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800" kern="1200" dirty="0">
                  <a:latin typeface="Arial "/>
                </a:rPr>
                <a:t>1.2</a:t>
              </a:r>
              <a:endParaRPr lang="fr-FR" sz="2800" kern="1200" dirty="0">
                <a:latin typeface="Arial 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B35B7119-2969-4D18-93C5-C17B25EF4212}"/>
              </a:ext>
            </a:extLst>
          </p:cNvPr>
          <p:cNvGrpSpPr/>
          <p:nvPr/>
        </p:nvGrpSpPr>
        <p:grpSpPr>
          <a:xfrm>
            <a:off x="3202566" y="1200151"/>
            <a:ext cx="1314235" cy="1037446"/>
            <a:chOff x="2739810" y="2356438"/>
            <a:chExt cx="1314235" cy="1037446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C157D275-121E-4980-95AD-82429A615CB0}"/>
                </a:ext>
              </a:extLst>
            </p:cNvPr>
            <p:cNvSpPr/>
            <p:nvPr/>
          </p:nvSpPr>
          <p:spPr>
            <a:xfrm>
              <a:off x="2739810" y="2356438"/>
              <a:ext cx="1314235" cy="1037446"/>
            </a:xfrm>
            <a:prstGeom prst="roundRect">
              <a:avLst>
                <a:gd name="adj" fmla="val 10000"/>
              </a:avLst>
            </a:prstGeom>
            <a:solidFill>
              <a:srgbClr val="0C4C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 : coins arrondis 8">
              <a:extLst>
                <a:ext uri="{FF2B5EF4-FFF2-40B4-BE49-F238E27FC236}">
                  <a16:creationId xmlns:a16="http://schemas.microsoft.com/office/drawing/2014/main" id="{5E9E2AE5-FEBD-4D3C-BAB8-FF64186224A5}"/>
                </a:ext>
              </a:extLst>
            </p:cNvPr>
            <p:cNvSpPr txBox="1"/>
            <p:nvPr/>
          </p:nvSpPr>
          <p:spPr>
            <a:xfrm>
              <a:off x="2770196" y="2386824"/>
              <a:ext cx="1253463" cy="976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800" kern="1200" dirty="0">
                  <a:latin typeface="Arial "/>
                </a:rPr>
                <a:t>1.3</a:t>
              </a:r>
              <a:endParaRPr lang="fr-FR" sz="2800" kern="1200" dirty="0">
                <a:latin typeface="Arial "/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AA53A8E6-5FE7-4C16-8806-3DAC7DB76729}"/>
              </a:ext>
            </a:extLst>
          </p:cNvPr>
          <p:cNvGrpSpPr/>
          <p:nvPr/>
        </p:nvGrpSpPr>
        <p:grpSpPr>
          <a:xfrm>
            <a:off x="4572000" y="1200151"/>
            <a:ext cx="1314235" cy="1037446"/>
            <a:chOff x="4109244" y="2356438"/>
            <a:chExt cx="1314235" cy="1037446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CFCC6E38-BD12-4C9E-AD1E-278E8E2488F8}"/>
                </a:ext>
              </a:extLst>
            </p:cNvPr>
            <p:cNvSpPr/>
            <p:nvPr/>
          </p:nvSpPr>
          <p:spPr>
            <a:xfrm>
              <a:off x="4109244" y="2356438"/>
              <a:ext cx="1314235" cy="1037446"/>
            </a:xfrm>
            <a:prstGeom prst="roundRect">
              <a:avLst>
                <a:gd name="adj" fmla="val 10000"/>
              </a:avLst>
            </a:prstGeom>
            <a:solidFill>
              <a:srgbClr val="0C4C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 : coins arrondis 10">
              <a:extLst>
                <a:ext uri="{FF2B5EF4-FFF2-40B4-BE49-F238E27FC236}">
                  <a16:creationId xmlns:a16="http://schemas.microsoft.com/office/drawing/2014/main" id="{D92E9E3C-3E1A-495F-9A10-6110F7D1109E}"/>
                </a:ext>
              </a:extLst>
            </p:cNvPr>
            <p:cNvSpPr txBox="1"/>
            <p:nvPr/>
          </p:nvSpPr>
          <p:spPr>
            <a:xfrm>
              <a:off x="4139630" y="2386824"/>
              <a:ext cx="1253463" cy="976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800" kern="1200" dirty="0">
                  <a:latin typeface="Arial "/>
                </a:rPr>
                <a:t>1.4</a:t>
              </a:r>
              <a:endParaRPr lang="fr-FR" sz="2800" kern="1200" dirty="0">
                <a:latin typeface="Arial 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6EC5FBE-86B4-4510-9539-920E8E7881B4}"/>
              </a:ext>
            </a:extLst>
          </p:cNvPr>
          <p:cNvGrpSpPr/>
          <p:nvPr/>
        </p:nvGrpSpPr>
        <p:grpSpPr>
          <a:xfrm>
            <a:off x="5996631" y="1200151"/>
            <a:ext cx="1314235" cy="1037446"/>
            <a:chOff x="5533875" y="2356438"/>
            <a:chExt cx="1314235" cy="1037446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763E37EA-1EC7-4295-988E-CC114DDCD6DD}"/>
                </a:ext>
              </a:extLst>
            </p:cNvPr>
            <p:cNvSpPr/>
            <p:nvPr/>
          </p:nvSpPr>
          <p:spPr>
            <a:xfrm>
              <a:off x="5533875" y="2356438"/>
              <a:ext cx="1314235" cy="1037446"/>
            </a:xfrm>
            <a:prstGeom prst="roundRect">
              <a:avLst>
                <a:gd name="adj" fmla="val 10000"/>
              </a:avLst>
            </a:prstGeom>
            <a:solidFill>
              <a:srgbClr val="0C4C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 : coins arrondis 12">
              <a:extLst>
                <a:ext uri="{FF2B5EF4-FFF2-40B4-BE49-F238E27FC236}">
                  <a16:creationId xmlns:a16="http://schemas.microsoft.com/office/drawing/2014/main" id="{189154A5-8A93-4EC2-ABAE-78FBC9544DED}"/>
                </a:ext>
              </a:extLst>
            </p:cNvPr>
            <p:cNvSpPr txBox="1"/>
            <p:nvPr/>
          </p:nvSpPr>
          <p:spPr>
            <a:xfrm>
              <a:off x="5564261" y="2386824"/>
              <a:ext cx="1253463" cy="976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800" kern="1200" dirty="0">
                  <a:latin typeface="Arial "/>
                </a:rPr>
                <a:t>2.1</a:t>
              </a:r>
              <a:endParaRPr lang="fr-FR" sz="2800" kern="1200" dirty="0">
                <a:latin typeface="Arial 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04C5CF7-F3AE-458C-B726-E4DEB80A9579}"/>
              </a:ext>
            </a:extLst>
          </p:cNvPr>
          <p:cNvGrpSpPr/>
          <p:nvPr/>
        </p:nvGrpSpPr>
        <p:grpSpPr>
          <a:xfrm>
            <a:off x="7366065" y="1200151"/>
            <a:ext cx="1314235" cy="1037446"/>
            <a:chOff x="6903309" y="2356438"/>
            <a:chExt cx="1314235" cy="1037446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1E9FFE34-A073-4E80-A07C-652175A4FAD1}"/>
                </a:ext>
              </a:extLst>
            </p:cNvPr>
            <p:cNvSpPr/>
            <p:nvPr/>
          </p:nvSpPr>
          <p:spPr>
            <a:xfrm>
              <a:off x="6903309" y="2356438"/>
              <a:ext cx="1314235" cy="1037446"/>
            </a:xfrm>
            <a:prstGeom prst="roundRect">
              <a:avLst>
                <a:gd name="adj" fmla="val 10000"/>
              </a:avLst>
            </a:prstGeom>
            <a:solidFill>
              <a:srgbClr val="0C4C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 : coins arrondis 14">
              <a:extLst>
                <a:ext uri="{FF2B5EF4-FFF2-40B4-BE49-F238E27FC236}">
                  <a16:creationId xmlns:a16="http://schemas.microsoft.com/office/drawing/2014/main" id="{5EC7CEDA-07A5-4C85-AA6D-6434B86B87A6}"/>
                </a:ext>
              </a:extLst>
            </p:cNvPr>
            <p:cNvSpPr txBox="1"/>
            <p:nvPr/>
          </p:nvSpPr>
          <p:spPr>
            <a:xfrm>
              <a:off x="6933695" y="2386824"/>
              <a:ext cx="1253463" cy="976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BE" sz="2800" kern="1200" dirty="0">
                  <a:latin typeface="Arial "/>
                </a:rPr>
                <a:t>2.2</a:t>
              </a:r>
              <a:endParaRPr lang="fr-FR" sz="2800" kern="1200" dirty="0">
                <a:latin typeface="Arial "/>
              </a:endParaRPr>
            </a:p>
          </p:txBody>
        </p:sp>
      </p:grp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B62022E9-F419-4AFF-8794-93D338CF4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557175"/>
            <a:ext cx="8219256" cy="1792301"/>
          </a:xfrm>
          <a:solidFill>
            <a:schemeClr val="bg1"/>
          </a:solidFill>
          <a:ln>
            <a:solidFill>
              <a:srgbClr val="0C4CA3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dirty="0">
                <a:latin typeface="Arial "/>
              </a:rPr>
              <a:t>Electronic Exchange Platform</a:t>
            </a:r>
            <a:br>
              <a:rPr lang="nl-BE" dirty="0">
                <a:latin typeface="Arial "/>
              </a:rPr>
            </a:br>
            <a:r>
              <a:rPr lang="nl-BE" dirty="0" err="1">
                <a:solidFill>
                  <a:srgbClr val="00B050"/>
                </a:solidFill>
                <a:latin typeface="Arial "/>
              </a:rPr>
              <a:t>Surveys</a:t>
            </a:r>
            <a:endParaRPr lang="nl-BE" dirty="0">
              <a:solidFill>
                <a:srgbClr val="00B050"/>
              </a:solidFill>
              <a:latin typeface="Arial "/>
            </a:endParaRPr>
          </a:p>
          <a:p>
            <a:pPr marL="0" indent="0" algn="ctr">
              <a:buNone/>
            </a:pPr>
            <a:r>
              <a:rPr lang="nl-BE" dirty="0" err="1">
                <a:solidFill>
                  <a:schemeClr val="accent6">
                    <a:lumMod val="75000"/>
                  </a:schemeClr>
                </a:solidFill>
                <a:latin typeface="Arial "/>
              </a:rPr>
              <a:t>Reports</a:t>
            </a:r>
            <a:r>
              <a:rPr lang="nl-BE" dirty="0">
                <a:solidFill>
                  <a:schemeClr val="accent6">
                    <a:lumMod val="75000"/>
                  </a:schemeClr>
                </a:solidFill>
                <a:latin typeface="Arial "/>
              </a:rPr>
              <a:t> │ JS </a:t>
            </a:r>
            <a:r>
              <a:rPr lang="nl-BE" dirty="0" err="1">
                <a:solidFill>
                  <a:schemeClr val="accent6">
                    <a:lumMod val="75000"/>
                  </a:schemeClr>
                </a:solidFill>
                <a:latin typeface="Arial "/>
              </a:rPr>
              <a:t>administration</a:t>
            </a:r>
            <a:r>
              <a:rPr lang="nl-BE" dirty="0">
                <a:solidFill>
                  <a:schemeClr val="accent6">
                    <a:lumMod val="75000"/>
                  </a:schemeClr>
                </a:solidFill>
                <a:latin typeface="Arial "/>
              </a:rPr>
              <a:t> │ Web </a:t>
            </a:r>
            <a:r>
              <a:rPr lang="nl-BE" dirty="0" err="1">
                <a:solidFill>
                  <a:schemeClr val="accent6">
                    <a:lumMod val="75000"/>
                  </a:schemeClr>
                </a:solidFill>
                <a:latin typeface="Arial "/>
              </a:rPr>
              <a:t>statistics</a:t>
            </a:r>
            <a:endParaRPr lang="fr-FR" dirty="0">
              <a:solidFill>
                <a:schemeClr val="accent6">
                  <a:lumMod val="75000"/>
                </a:schemeClr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29099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62D8E0-2B6B-4440-A5BF-267FC969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2800" dirty="0" smtClean="0"/>
              <a:t>Content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Resources</a:t>
            </a:r>
            <a:r>
              <a:rPr lang="fr-FR" dirty="0" smtClean="0"/>
              <a:t> for </a:t>
            </a:r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evaluation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Evaluation </a:t>
            </a:r>
            <a:r>
              <a:rPr lang="fr-FR" dirty="0" err="1" smtClean="0"/>
              <a:t>process</a:t>
            </a:r>
            <a:r>
              <a:rPr lang="fr-FR" dirty="0" smtClean="0"/>
              <a:t> planning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Examples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Results</a:t>
            </a:r>
            <a:r>
              <a:rPr lang="fr-FR" dirty="0" smtClean="0"/>
              <a:t> / </a:t>
            </a:r>
            <a:r>
              <a:rPr lang="fr-FR" dirty="0" err="1" smtClean="0"/>
              <a:t>Recommendations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Lessons</a:t>
            </a:r>
            <a:r>
              <a:rPr lang="fr-FR" dirty="0" smtClean="0"/>
              <a:t> </a:t>
            </a:r>
            <a:r>
              <a:rPr lang="fr-FR" dirty="0" err="1" smtClean="0"/>
              <a:t>learnt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MC – </a:t>
            </a:r>
            <a:r>
              <a:rPr lang="fr-FR" dirty="0" err="1" smtClean="0"/>
              <a:t>role</a:t>
            </a:r>
            <a:r>
              <a:rPr lang="fr-FR" dirty="0" smtClean="0"/>
              <a:t> and </a:t>
            </a:r>
            <a:r>
              <a:rPr lang="fr-FR" dirty="0" err="1" smtClean="0"/>
              <a:t>involvement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08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reg 2 Seas_powerpoint_16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Interreg 2 Seas_Template_Presentation</Template>
  <TotalTime>0</TotalTime>
  <Words>503</Words>
  <Application>Microsoft Office PowerPoint</Application>
  <PresentationFormat>On-screen Show (16:9)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</vt:lpstr>
      <vt:lpstr>Arial light</vt:lpstr>
      <vt:lpstr>Calibri</vt:lpstr>
      <vt:lpstr>Open Sans</vt:lpstr>
      <vt:lpstr>Open Sans bold</vt:lpstr>
      <vt:lpstr>Open Sans Light</vt:lpstr>
      <vt:lpstr>Open Sans Semibold</vt:lpstr>
      <vt:lpstr>Wingdings</vt:lpstr>
      <vt:lpstr>Interreg 2 Seas_powerpoint_169</vt:lpstr>
      <vt:lpstr>Interreg 2 Seas Communication Strategy Internal evaluation</vt:lpstr>
      <vt:lpstr>PowerPoint Presentation</vt:lpstr>
      <vt:lpstr>Programme state of Play</vt:lpstr>
      <vt:lpstr>Communication Strategy</vt:lpstr>
      <vt:lpstr>Communication Strategy</vt:lpstr>
      <vt:lpstr>Communication Strategy – intervention logic</vt:lpstr>
      <vt:lpstr>Communication Strategy – indicators</vt:lpstr>
      <vt:lpstr>Communication Strategy – sources of data</vt:lpstr>
      <vt:lpstr>Content</vt:lpstr>
      <vt:lpstr>Resources for internal evaluation</vt:lpstr>
      <vt:lpstr>Evaluation process planning</vt:lpstr>
      <vt:lpstr>Example 1: Applicant Seminar</vt:lpstr>
      <vt:lpstr>Example 1: Applicant Seminar</vt:lpstr>
      <vt:lpstr>Evaluation by applicants</vt:lpstr>
      <vt:lpstr>Evaluation by applicants</vt:lpstr>
      <vt:lpstr>Evaluation by Technical Assistance</vt:lpstr>
      <vt:lpstr>Example 2: Beneficiary survey 2016</vt:lpstr>
      <vt:lpstr>Example 2: Beneficiary survey 2016</vt:lpstr>
      <vt:lpstr>Example 2: Beneficiary survey 2016</vt:lpstr>
      <vt:lpstr>Results / recommendations</vt:lpstr>
      <vt:lpstr>Results / recommendations</vt:lpstr>
      <vt:lpstr>Lessons learnt</vt:lpstr>
      <vt:lpstr>MC involvement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evaluation</dc:title>
  <dc:creator>Wannes HAEMERS</dc:creator>
  <cp:lastModifiedBy>Minichberger Daniela</cp:lastModifiedBy>
  <cp:revision>51</cp:revision>
  <dcterms:created xsi:type="dcterms:W3CDTF">2017-12-04T08:11:57Z</dcterms:created>
  <dcterms:modified xsi:type="dcterms:W3CDTF">2017-12-13T10:48:52Z</dcterms:modified>
</cp:coreProperties>
</file>