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6" r:id="rId3"/>
    <p:sldId id="308" r:id="rId4"/>
    <p:sldId id="309" r:id="rId5"/>
    <p:sldId id="310" r:id="rId6"/>
    <p:sldId id="311" r:id="rId7"/>
    <p:sldId id="315" r:id="rId8"/>
    <p:sldId id="316" r:id="rId9"/>
    <p:sldId id="312" r:id="rId10"/>
    <p:sldId id="313" r:id="rId11"/>
    <p:sldId id="314" r:id="rId12"/>
  </p:sldIdLst>
  <p:sldSz cx="9144000" cy="6858000" type="screen4x3"/>
  <p:notesSz cx="6669088" cy="97758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50" autoAdjust="0"/>
    <p:restoredTop sz="58366" autoAdjust="0"/>
  </p:normalViewPr>
  <p:slideViewPr>
    <p:cSldViewPr snapToGrid="0" snapToObjects="1">
      <p:cViewPr varScale="1">
        <p:scale>
          <a:sx n="40" d="100"/>
          <a:sy n="40" d="100"/>
        </p:scale>
        <p:origin x="11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048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048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9C20A93-AEB3-4191-8A9D-E41001BDCEB2}" type="datetimeFigureOut">
              <a:rPr lang="en-GB" smtClean="0"/>
              <a:pPr/>
              <a:t>07/06/2017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85338"/>
            <a:ext cx="2889938" cy="4904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9207383-4C57-4248-A81D-3D764627FA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690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0E31DF5-5311-483B-AB1D-F7D338611821}" type="datetimeFigureOut">
              <a:rPr lang="en-GB" smtClean="0"/>
              <a:pPr/>
              <a:t>07/06/2017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3425"/>
            <a:ext cx="4887912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18"/>
            <a:ext cx="5335270" cy="4399121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5337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2C4C6D7-DCB9-4B30-8A1F-3835771343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54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79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809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7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09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65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202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524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269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970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46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A1DB6-5EE4-4BFF-AA9C-89683BF3C9A8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ACBA-2475-4828-99C3-0F11632BB8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5E0E-E7E4-4D39-8D4D-61A4CFA5940B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836B-3DA2-4FAE-8B97-9944B1E4A0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BEF4-75AD-4194-A051-4A2D622F9459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AF47-CE58-4590-96C0-4F8A31C64F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0E17-D67A-4670-AAB3-B1F5E47C037E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E07B-7ABE-4C5E-9551-41C470C54E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31EE-DB05-4180-B21B-2A246E7D5E67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112D-A9F2-4AB3-9C10-9B0503019A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285F-B82F-4F19-BBCF-3CEC72A0F76B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AE67-4219-4C73-9F6B-08D547B9D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BE0A-E232-4D6D-A219-602A8DB1D858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22C1-8003-4A42-9542-D8A668AB3D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3D81-CE90-443C-A1A7-AC77212DCC96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C405-3F2D-4DC2-91CA-CC5102B873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9294-A5E0-41F0-BC05-F7E37507FDFA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A632-46B8-41F7-BFF4-5A7BC67235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7260-9C8D-4E48-A5C4-3CA2F1056913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D8CC-5227-48FE-B9DA-B2E24676AD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B9765-B570-4D43-9FE0-6D19F186405E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EFB6-8DAF-4201-BFEF-D30C3F5E9D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F79B-6CD3-4497-B436-87B3E9A0290C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EEC23-5D92-4652-87D9-D5EB8BFC54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 descr="powerpointD1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249383" y="1542473"/>
            <a:ext cx="889461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</a:rPr>
              <a:t>INTERACT CAPITALISATION CONFERENCE</a:t>
            </a:r>
          </a:p>
          <a:p>
            <a:pPr algn="ctr"/>
            <a:endParaRPr lang="en-GB" sz="2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</a:rPr>
              <a:t>TO7 Sustainable Transport – 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</a:rPr>
              <a:t>Cross-Border Greenways</a:t>
            </a:r>
          </a:p>
          <a:p>
            <a:pPr algn="ctr"/>
            <a:r>
              <a:rPr lang="en-GB" sz="2400" b="1" i="1" dirty="0" smtClean="0">
                <a:solidFill>
                  <a:schemeClr val="bg1"/>
                </a:solidFill>
                <a:latin typeface="Arial" pitchFamily="34" charset="0"/>
              </a:rPr>
              <a:t>Northern Ireland-Ireland-Scotland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powerpointD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788" y="82200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Strategy - Greenways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971" y="2138422"/>
            <a:ext cx="807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auto">
              <a:spcAft>
                <a:spcPts val="0"/>
              </a:spcAft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970" y="1602394"/>
            <a:ext cx="807541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highlight positive impact of EU funding in region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Maximise opportunity to publicise approved projects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Assessed good angles to make the story interesting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impact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Delivery of a Greenway Activity Programme to encourage cross-border commuting and usage</a:t>
            </a:r>
            <a:endParaRPr lang="en-GB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Capitalise on conferences that are taking place in border region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items – BBC News Report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GB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GB" sz="20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GB" sz="20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powerpointD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78971" y="2138422"/>
            <a:ext cx="807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auto">
              <a:spcAft>
                <a:spcPts val="0"/>
              </a:spcAft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17727" t="8666" r="18237" b="5456"/>
          <a:stretch/>
        </p:blipFill>
        <p:spPr bwMode="auto">
          <a:xfrm>
            <a:off x="143953" y="1224476"/>
            <a:ext cx="4522640" cy="5113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28086" t="12409" r="38511" b="12547"/>
          <a:stretch/>
        </p:blipFill>
        <p:spPr bwMode="auto">
          <a:xfrm>
            <a:off x="4805573" y="1224476"/>
            <a:ext cx="4199447" cy="53339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53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powerpointD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53818" y="2467625"/>
            <a:ext cx="4610069" cy="397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Area</a:t>
            </a:r>
          </a:p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 / Border </a:t>
            </a:r>
          </a:p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of Ireland /</a:t>
            </a:r>
          </a:p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Scotland)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788" y="99542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 VA Programme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44" y="2138423"/>
            <a:ext cx="6072444" cy="38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powerpointD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/>
          <p:cNvPicPr>
            <a:picLocks/>
          </p:cNvPicPr>
          <p:nvPr/>
        </p:nvPicPr>
        <p:blipFill rotWithShape="1">
          <a:blip r:embed="rId4"/>
          <a:srcRect l="9972" t="16307" r="29274" b="10046"/>
          <a:stretch/>
        </p:blipFill>
        <p:spPr bwMode="auto">
          <a:xfrm>
            <a:off x="130629" y="1110882"/>
            <a:ext cx="8795657" cy="5086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89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powerpointD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788" y="99542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3 – Sustainable Transport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971" y="2138422"/>
            <a:ext cx="807541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€40m ERDF 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  <a:p>
            <a:pPr fontAlgn="auto">
              <a:spcAft>
                <a:spcPts val="0"/>
              </a:spcAft>
            </a:pPr>
            <a:endParaRPr lang="en-GB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20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Objective</a:t>
            </a:r>
            <a:endParaRPr lang="en-GB" sz="20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‘To promote cross border, intermodal and sustainable mobility in the region.’</a:t>
            </a:r>
          </a:p>
          <a:p>
            <a:pPr fontAlgn="auto">
              <a:spcAft>
                <a:spcPts val="0"/>
              </a:spcAft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key outputs:</a:t>
            </a: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cross border multi-modal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ransport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</a:t>
            </a:r>
          </a:p>
          <a:p>
            <a:pPr marL="1200150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80km of new cross border greenways</a:t>
            </a:r>
          </a:p>
          <a:p>
            <a:pPr lvl="2" fontAlgn="auto">
              <a:spcAft>
                <a:spcPts val="0"/>
              </a:spcAft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powerpointD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788" y="99542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Cross-Border Greenways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971" y="2138422"/>
            <a:ext cx="807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auto">
              <a:spcAft>
                <a:spcPts val="0"/>
              </a:spcAft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971" y="2138422"/>
            <a:ext cx="807541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cross border greenway?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greenway projects approved by the Programme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separate cross-border locations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€20m ERDF committed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78.6km of greenways to be constructed</a:t>
            </a:r>
          </a:p>
          <a:p>
            <a:pPr fontAlgn="auto">
              <a:spcAft>
                <a:spcPts val="0"/>
              </a:spcAft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powerpointD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788" y="8393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Carlingford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Lough Greenway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971" y="2138422"/>
            <a:ext cx="807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auto">
              <a:spcAft>
                <a:spcPts val="0"/>
              </a:spcAft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5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9" y="1256083"/>
            <a:ext cx="4441371" cy="520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475" y="1826337"/>
            <a:ext cx="41551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10.1km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cross border greenways constructed;</a:t>
            </a:r>
            <a:endParaRPr lang="en-GB" sz="20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 to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60,000 visits/users of the Greenway crossing the border in either direction in Year 1 rising to 100,000 users by Year 3;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1,500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participants involved in activities delivered through the Greenway Activity Programme in Year 1, increasing by 10% in each of Years 2 and 3.</a:t>
            </a:r>
          </a:p>
        </p:txBody>
      </p:sp>
    </p:spTree>
    <p:extLst>
      <p:ext uri="{BB962C8B-B14F-4D97-AF65-F5344CB8AC3E}">
        <p14:creationId xmlns:p14="http://schemas.microsoft.com/office/powerpoint/2010/main" val="28245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powerpointD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788" y="8393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West Greenway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971" y="2138422"/>
            <a:ext cx="807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auto">
              <a:spcAft>
                <a:spcPts val="0"/>
              </a:spcAft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548" y="1480606"/>
            <a:ext cx="41551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46.5km of new cross border greenways;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this will link 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already existing foot/cycle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paths 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form a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Greenway network in excess of 250km in Derry &amp; 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Donegal (North West Region)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GB" sz="2000" dirty="0" smtClean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aims to 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border commuting and utility journeys by cycling and 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walking.</a:t>
            </a:r>
            <a:endParaRPr lang="en-GB" sz="20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12" y="1056290"/>
            <a:ext cx="4848588" cy="553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powerpointD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788" y="8393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Ulster Canal Greenway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971" y="2138422"/>
            <a:ext cx="807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auto">
              <a:spcAft>
                <a:spcPts val="0"/>
              </a:spcAft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475" y="1826337"/>
            <a:ext cx="41551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/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solidFill>
                <a:schemeClr val="tx2"/>
              </a:solidFill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22km of new cross border greenways developed – from Monaghan in Ireland to Armagh in Northern Ireland;</a:t>
            </a:r>
            <a:endParaRPr lang="en-GB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aims to create a minimum of a 4.5% modal shift 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 to walking /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cycling in this area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by cross border 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commuters.</a:t>
            </a:r>
            <a:endParaRPr lang="en-GB" sz="20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5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79" y="1060097"/>
            <a:ext cx="4826734" cy="543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powerpointD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78971" y="2138422"/>
            <a:ext cx="807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auto">
              <a:spcAft>
                <a:spcPts val="0"/>
              </a:spcAft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6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828800"/>
            <a:ext cx="9142413" cy="408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18690</TotalTime>
  <Words>342</Words>
  <Application>Microsoft Office PowerPoint</Application>
  <PresentationFormat>On-screen Show (4:3)</PresentationFormat>
  <Paragraphs>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MS PGothic</vt:lpstr>
      <vt:lpstr>Arial</vt:lpstr>
      <vt:lpstr>Calibri</vt:lpstr>
      <vt:lpstr>Symbol</vt:lpstr>
      <vt:lpstr>Office Theme</vt:lpstr>
      <vt:lpstr>PowerPoint Presentation</vt:lpstr>
      <vt:lpstr>INTERREG VA Programme</vt:lpstr>
      <vt:lpstr>PowerPoint Presentation</vt:lpstr>
      <vt:lpstr>Priority 3 – Sustainable Transport</vt:lpstr>
      <vt:lpstr>Cross-Border Greenways</vt:lpstr>
      <vt:lpstr>Carlingford Lough Greenway</vt:lpstr>
      <vt:lpstr>North West Greenway</vt:lpstr>
      <vt:lpstr>Ulster Canal Greenway</vt:lpstr>
      <vt:lpstr>PowerPoint Presentation</vt:lpstr>
      <vt:lpstr>Communications Strategy - Greenways</vt:lpstr>
      <vt:lpstr>PowerPoint Presentation</vt:lpstr>
    </vt:vector>
  </TitlesOfParts>
  <Company>LSD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</dc:creator>
  <cp:lastModifiedBy>McGarrigle Declan</cp:lastModifiedBy>
  <cp:revision>650</cp:revision>
  <cp:lastPrinted>2015-08-07T10:38:18Z</cp:lastPrinted>
  <dcterms:created xsi:type="dcterms:W3CDTF">2015-06-01T10:49:20Z</dcterms:created>
  <dcterms:modified xsi:type="dcterms:W3CDTF">2017-06-07T07:30:28Z</dcterms:modified>
</cp:coreProperties>
</file>